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9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87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2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BDA47-9A2C-41FD-89AA-5596FFD3D0FD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1784-CD5F-4CE0-8F26-434E8906A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15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6090-9C18-4197-A471-66708DCD955C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CE44-01F8-4F42-960E-30203A6B17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8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CE44-01F8-4F42-960E-30203A6B17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Why?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Maintenance of roads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Staff to direct traffic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waiting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CE44-01F8-4F42-960E-30203A6B176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03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The demand curve is not perfectly inelastic because travelers could catch a ride from a friend, family member, or use public transit.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CE44-01F8-4F42-960E-30203A6B17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62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CE44-01F8-4F42-960E-30203A6B17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3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73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1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9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2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8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6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4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1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7419-6BBB-4152-92EC-C31E54A26D68}" type="datetimeFigureOut">
              <a:rPr lang="en-US" smtClean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D093-2856-4A11-BC1A-74EDC14A5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3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Tired of travel fees? Here’s a charge you may be unaware of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by The Associated Press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 Photo: Kathy Willens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Ride services charged a fee for entering airport pickup areas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Taxi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Ride share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Shuttle bus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Rentals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Surcharge vary across airports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 Francisco - $5 (taxi); $3.85 (Uber/Lyft)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Washington DC, </a:t>
            </a:r>
            <a:r>
              <a:rPr lang="en-US" dirty="0" smtClean="0"/>
              <a:t>Reagan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- $3 (taxi); $4 (other services)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2015, fees added up to $183 million 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Why? Maintenance</a:t>
            </a:r>
          </a:p>
        </p:txBody>
      </p:sp>
    </p:spTree>
    <p:extLst>
      <p:ext uri="{BB962C8B-B14F-4D97-AF65-F5344CB8AC3E}">
        <p14:creationId xmlns:p14="http://schemas.microsoft.com/office/powerpoint/2010/main" val="8560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Application from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 incidence rule 1: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statutory incidence ≠ economic incidence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Statutory incidence: falling on producers (i.e. ride service providers)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Economic incidence: mostly falling on travelers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Providers passing fee on to travelers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Traveler cannot easily avoid the charge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 curve inelastic, fee applies to most services</a:t>
            </a:r>
          </a:p>
        </p:txBody>
      </p:sp>
    </p:spTree>
    <p:extLst>
      <p:ext uri="{BB962C8B-B14F-4D97-AF65-F5344CB8AC3E}">
        <p14:creationId xmlns:p14="http://schemas.microsoft.com/office/powerpoint/2010/main" val="2272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Travelers’ Inelastic Demand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58181"/>
            <a:ext cx="5715000" cy="3810000"/>
          </a:xfrm>
        </p:spPr>
      </p:pic>
    </p:spTree>
    <p:extLst>
      <p:ext uri="{BB962C8B-B14F-4D97-AF65-F5344CB8AC3E}">
        <p14:creationId xmlns:p14="http://schemas.microsoft.com/office/powerpoint/2010/main" val="1569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Chicago airports charge low fees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Substitutes available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Chicago Transit Authority state 18,000 people use train to get to the airport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 curve elastic</a:t>
            </a:r>
          </a:p>
        </p:txBody>
      </p:sp>
    </p:spTree>
    <p:extLst>
      <p:ext uri="{BB962C8B-B14F-4D97-AF65-F5344CB8AC3E}">
        <p14:creationId xmlns:p14="http://schemas.microsoft.com/office/powerpoint/2010/main" val="3291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Travelers’ Elastic</a:t>
            </a:r>
            <a:r>
              <a:rPr lang="en-US" baseline="0" dirty="0" smtClean="0"/>
              <a:t> Demand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58181"/>
            <a:ext cx="5715000" cy="3810000"/>
          </a:xfrm>
        </p:spPr>
      </p:pic>
    </p:spTree>
    <p:extLst>
      <p:ext uri="{BB962C8B-B14F-4D97-AF65-F5344CB8AC3E}">
        <p14:creationId xmlns:p14="http://schemas.microsoft.com/office/powerpoint/2010/main" val="29118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Tired of travel fees? Here’s a charge you may be unaware of </vt:lpstr>
      <vt:lpstr>Summary</vt:lpstr>
      <vt:lpstr>Application from Class</vt:lpstr>
      <vt:lpstr>Travelers’ Inelastic Demand Curve</vt:lpstr>
      <vt:lpstr>Exception</vt:lpstr>
      <vt:lpstr>Travelers’ Elastic Demand Curve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Tired of travel fees? Here’s a charge you may be unaware of </dc:title>
  <dc:creator>Windows User</dc:creator>
  <cp:lastModifiedBy>Windows User</cp:lastModifiedBy>
  <cp:revision>11</cp:revision>
  <dcterms:created xsi:type="dcterms:W3CDTF">2016-11-28T03:32:53Z</dcterms:created>
  <dcterms:modified xsi:type="dcterms:W3CDTF">2016-11-28T04:37:07Z</dcterms:modified>
</cp:coreProperties>
</file>