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Era of Driverless Cars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dirty="0" smtClean="0"/>
              <a:t>By Caroline Hymel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4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the next five years, </a:t>
            </a:r>
            <a:r>
              <a:rPr lang="en-US" dirty="0" smtClean="0"/>
              <a:t>car </a:t>
            </a:r>
            <a:r>
              <a:rPr lang="en-US" dirty="0" smtClean="0"/>
              <a:t>companies expect</a:t>
            </a:r>
            <a:r>
              <a:rPr lang="en-US" dirty="0" smtClean="0"/>
              <a:t> </a:t>
            </a:r>
            <a:r>
              <a:rPr lang="en-US" dirty="0" smtClean="0"/>
              <a:t>to have autonomous cars on the road.</a:t>
            </a:r>
          </a:p>
          <a:p>
            <a:r>
              <a:rPr lang="en-US" dirty="0" smtClean="0"/>
              <a:t>Goldman </a:t>
            </a:r>
            <a:r>
              <a:rPr lang="en-US" dirty="0" smtClean="0"/>
              <a:t>Sachs </a:t>
            </a:r>
            <a:r>
              <a:rPr lang="en-US" dirty="0" smtClean="0"/>
              <a:t>estimates that  </a:t>
            </a:r>
            <a:r>
              <a:rPr lang="en-US" dirty="0" smtClean="0"/>
              <a:t>60% of U.S. auto </a:t>
            </a:r>
            <a:r>
              <a:rPr lang="en-US" dirty="0" smtClean="0"/>
              <a:t>sales could consist of driverless cars </a:t>
            </a:r>
            <a:r>
              <a:rPr lang="en-US" dirty="0" smtClean="0"/>
              <a:t>by 2030.</a:t>
            </a:r>
          </a:p>
          <a:p>
            <a:r>
              <a:rPr lang="en-US" dirty="0" smtClean="0"/>
              <a:t>Main question: </a:t>
            </a:r>
            <a:r>
              <a:rPr lang="en-US" dirty="0" smtClean="0"/>
              <a:t>“How </a:t>
            </a:r>
            <a:r>
              <a:rPr lang="en-US" dirty="0" smtClean="0"/>
              <a:t>will driverless cars affect commuting patterns and how will that affect buyers’ decision on location to buy their home</a:t>
            </a:r>
            <a:r>
              <a:rPr lang="en-US" dirty="0" smtClean="0"/>
              <a:t>?”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1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egative externality is the cost </a:t>
            </a:r>
            <a:r>
              <a:rPr lang="en-US" dirty="0"/>
              <a:t>accruing to party not involved in economic transaction </a:t>
            </a:r>
            <a:endParaRPr lang="en-US" dirty="0" smtClean="0"/>
          </a:p>
          <a:p>
            <a:r>
              <a:rPr lang="en-US" dirty="0" smtClean="0"/>
              <a:t>Positive externality is the </a:t>
            </a:r>
            <a:r>
              <a:rPr lang="en-US" dirty="0"/>
              <a:t>benefit accruing to party not involved in economic transaction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6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Externality</a:t>
            </a:r>
          </a:p>
          <a:p>
            <a:pPr lvl="1"/>
            <a:r>
              <a:rPr lang="en-US" dirty="0" smtClean="0"/>
              <a:t>An increase in carpooling will reduce congestion </a:t>
            </a:r>
            <a:r>
              <a:rPr lang="en-US" dirty="0" smtClean="0"/>
              <a:t>and increase speed travel. 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people moving farther away from job centers will </a:t>
            </a:r>
            <a:r>
              <a:rPr lang="en-US" dirty="0" smtClean="0"/>
              <a:t>“increase </a:t>
            </a:r>
            <a:r>
              <a:rPr lang="en-US" dirty="0" smtClean="0"/>
              <a:t>demand for housing </a:t>
            </a:r>
            <a:r>
              <a:rPr lang="en-US" dirty="0" smtClean="0"/>
              <a:t>in outlying market areas.”</a:t>
            </a:r>
          </a:p>
          <a:p>
            <a:r>
              <a:rPr lang="en-US" dirty="0" smtClean="0"/>
              <a:t>Negative Externality 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traveling is too convenient, commuters might skip public transportation completely which would cause congestion issues.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9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Developments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Externality</a:t>
            </a:r>
          </a:p>
          <a:p>
            <a:pPr lvl="1"/>
            <a:r>
              <a:rPr lang="en-US" dirty="0"/>
              <a:t>Designing communities without </a:t>
            </a:r>
            <a:r>
              <a:rPr lang="en-US" dirty="0" smtClean="0"/>
              <a:t>parking garages would create more </a:t>
            </a:r>
            <a:r>
              <a:rPr lang="en-US" dirty="0"/>
              <a:t>open spaces. </a:t>
            </a:r>
          </a:p>
          <a:p>
            <a:r>
              <a:rPr lang="en-US" dirty="0" smtClean="0"/>
              <a:t>Negative Externality  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 smtClean="0"/>
              <a:t>houses without garages could decrease the market value of other houses in the neighborhood.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6198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732</TotalTime>
  <Words>188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Perception</vt:lpstr>
      <vt:lpstr>The Era of Driverless Cars  </vt:lpstr>
      <vt:lpstr>Article Overview </vt:lpstr>
      <vt:lpstr>Externalities </vt:lpstr>
      <vt:lpstr>Commuting </vt:lpstr>
      <vt:lpstr>Residential Developments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Externalities </dc:title>
  <dc:creator>Caroline Hymel</dc:creator>
  <cp:lastModifiedBy>Caroline Hymel</cp:lastModifiedBy>
  <cp:revision>17</cp:revision>
  <dcterms:created xsi:type="dcterms:W3CDTF">2016-11-22T04:41:12Z</dcterms:created>
  <dcterms:modified xsi:type="dcterms:W3CDTF">2016-11-22T17:24:14Z</dcterms:modified>
</cp:coreProperties>
</file>