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208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82BA-2DE4-244A-AD4D-2CA3049DFB2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49FA-2811-8644-B6A0-0C62E28C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9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82BA-2DE4-244A-AD4D-2CA3049DFB2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49FA-2811-8644-B6A0-0C62E28C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3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82BA-2DE4-244A-AD4D-2CA3049DFB2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49FA-2811-8644-B6A0-0C62E28C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6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82BA-2DE4-244A-AD4D-2CA3049DFB2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49FA-2811-8644-B6A0-0C62E28C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82BA-2DE4-244A-AD4D-2CA3049DFB2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49FA-2811-8644-B6A0-0C62E28C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1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82BA-2DE4-244A-AD4D-2CA3049DFB2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49FA-2811-8644-B6A0-0C62E28C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6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82BA-2DE4-244A-AD4D-2CA3049DFB2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49FA-2811-8644-B6A0-0C62E28C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9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82BA-2DE4-244A-AD4D-2CA3049DFB2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49FA-2811-8644-B6A0-0C62E28C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1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82BA-2DE4-244A-AD4D-2CA3049DFB2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49FA-2811-8644-B6A0-0C62E28C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82BA-2DE4-244A-AD4D-2CA3049DFB2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49FA-2811-8644-B6A0-0C62E28C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4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82BA-2DE4-244A-AD4D-2CA3049DFB2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49FA-2811-8644-B6A0-0C62E28C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F82BA-2DE4-244A-AD4D-2CA3049DFB27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49FA-2811-8644-B6A0-0C62E28C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0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fgate.com/bayarea/article/test-7945704.php#item-44548" TargetMode="External"/><Relationship Id="rId4" Type="http://schemas.openxmlformats.org/officeDocument/2006/relationships/hyperlink" Target="http://leahbrooks.org/leahweb/teaching/pppa6017/2016/subpages/lecture_notes/lecture11_v3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lysfo.com/community/noise-abatement/residential-sound-insulation-progr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“Flight Path Noise: Residents Fight Changes in SFO Approach”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Mercury News</a:t>
            </a:r>
          </a:p>
          <a:p>
            <a:r>
              <a:rPr lang="en-US" dirty="0" smtClean="0"/>
              <a:t>Sean Maiwald</a:t>
            </a:r>
          </a:p>
          <a:p>
            <a:r>
              <a:rPr lang="en-US" dirty="0" smtClean="0"/>
              <a:t>PPPA 6017</a:t>
            </a:r>
          </a:p>
          <a:p>
            <a:r>
              <a:rPr lang="en-US" dirty="0" smtClean="0"/>
              <a:t>11/22/16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51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NextGen</a:t>
            </a:r>
            <a:r>
              <a:rPr lang="en-US" dirty="0" smtClean="0"/>
              <a:t>, an FAA program was launched in the Bay Area in 2012</a:t>
            </a:r>
          </a:p>
          <a:p>
            <a:pPr lvl="1"/>
            <a:r>
              <a:rPr lang="en-US" dirty="0" smtClean="0"/>
              <a:t>Three major airports, extremely congested skies (SFO, OAK, SJC)</a:t>
            </a:r>
          </a:p>
          <a:p>
            <a:r>
              <a:rPr lang="en-US" dirty="0" smtClean="0"/>
              <a:t>Residents have concerns over noise issues from airline traffic</a:t>
            </a:r>
          </a:p>
          <a:p>
            <a:r>
              <a:rPr lang="en-US" dirty="0" smtClean="0"/>
              <a:t>Impacts residents of mountain areas that </a:t>
            </a:r>
            <a:r>
              <a:rPr lang="en-US" dirty="0" smtClean="0"/>
              <a:t>weren’t previousl</a:t>
            </a:r>
            <a:r>
              <a:rPr lang="en-US" dirty="0" smtClean="0"/>
              <a:t>y affected.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5230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Economic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NextGen</a:t>
            </a:r>
            <a:r>
              <a:rPr lang="en-US" dirty="0" smtClean="0"/>
              <a:t> is a transaction between airlines and the FAA to reduce costs</a:t>
            </a:r>
          </a:p>
          <a:p>
            <a:pPr lvl="1"/>
            <a:r>
              <a:rPr lang="en-US" dirty="0" smtClean="0"/>
              <a:t>In short, public good that the FAA provides </a:t>
            </a:r>
          </a:p>
          <a:p>
            <a:r>
              <a:rPr lang="en-US" dirty="0" smtClean="0"/>
              <a:t>Externality ≡ cost or benefit accruing to party not involved in economic transaction</a:t>
            </a:r>
          </a:p>
          <a:p>
            <a:r>
              <a:rPr lang="en-US" dirty="0" smtClean="0"/>
              <a:t>Negative </a:t>
            </a:r>
            <a:r>
              <a:rPr lang="en-US" dirty="0" smtClean="0"/>
              <a:t>externality ≡ cost accruing to party not involved in economic transaction</a:t>
            </a:r>
          </a:p>
          <a:p>
            <a:r>
              <a:rPr lang="en-US" dirty="0" smtClean="0"/>
              <a:t>Negative externalities for populated </a:t>
            </a:r>
            <a:r>
              <a:rPr lang="en-US" dirty="0" smtClean="0"/>
              <a:t>areas: noise pollution</a:t>
            </a:r>
          </a:p>
          <a:p>
            <a:pPr lvl="1"/>
            <a:r>
              <a:rPr lang="en-US" dirty="0" smtClean="0"/>
              <a:t>Residents of mountain areas</a:t>
            </a:r>
          </a:p>
          <a:p>
            <a:pPr lvl="1"/>
            <a:r>
              <a:rPr lang="en-US" dirty="0" smtClean="0"/>
              <a:t>City of Palo Alto; waypoint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Externalities, Graphed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45046"/>
            <a:ext cx="6708058" cy="514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739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externalities increases costs for both the FAA and for the airlines</a:t>
            </a:r>
          </a:p>
          <a:p>
            <a:r>
              <a:rPr lang="en-US" dirty="0" smtClean="0"/>
              <a:t>Rerouting planes wastes more fuel</a:t>
            </a:r>
          </a:p>
          <a:p>
            <a:r>
              <a:rPr lang="en-US" dirty="0" smtClean="0"/>
              <a:t>This potentially can increase prices for consumers as airline tickets are heavily dependent on petroleum prices and usage</a:t>
            </a:r>
          </a:p>
          <a:p>
            <a:r>
              <a:rPr lang="en-US" dirty="0" smtClean="0"/>
              <a:t>Potential solution: assume there is a social marginal cost or a cost of abatement </a:t>
            </a:r>
          </a:p>
          <a:p>
            <a:pPr lvl="1"/>
            <a:r>
              <a:rPr lang="en-US" dirty="0" smtClean="0"/>
              <a:t>Example: SFO Residential Sound Insulation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5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http://www.mercurynews.com/2016/08/08/flight-path-noise-residents-fight-changes-in-sfo-approach/</a:t>
            </a:r>
          </a:p>
          <a:p>
            <a:r>
              <a:rPr lang="en-US" dirty="0" smtClean="0">
                <a:hlinkClick r:id="rId2"/>
              </a:rPr>
              <a:t>http://www.flysfo.com/community/noise-abatement/residential-sound-insulation-program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http://www.sfgate.com/bayarea/article/test-7945704.php#item-44548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http://leahbrooks.org/leahweb/teaching/pppa6017/2016/subpages/lecture_notes/lecture11_v3.pdf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50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210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“Flight Path Noise: Residents Fight Changes in SFO Approach”</vt:lpstr>
      <vt:lpstr>Article Summary</vt:lpstr>
      <vt:lpstr>In Economic Terms</vt:lpstr>
      <vt:lpstr>Externalities, Graphed</vt:lpstr>
      <vt:lpstr>Conclusion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“Flight Path Noise: Residents Fight Changes in SFO Approach</dc:title>
  <dc:creator>Sean Maiwald</dc:creator>
  <cp:lastModifiedBy>Sean Maiwald</cp:lastModifiedBy>
  <cp:revision>7</cp:revision>
  <dcterms:created xsi:type="dcterms:W3CDTF">2016-11-21T19:03:03Z</dcterms:created>
  <dcterms:modified xsi:type="dcterms:W3CDTF">2016-11-22T00:40:16Z</dcterms:modified>
</cp:coreProperties>
</file>