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F2F9-40A0-4B78-8820-58104D982EE6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82E926-8F52-4956-BC58-6ABEAD4CF4D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F2F9-40A0-4B78-8820-58104D982EE6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E926-8F52-4956-BC58-6ABEAD4CF4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F2F9-40A0-4B78-8820-58104D982EE6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E926-8F52-4956-BC58-6ABEAD4CF4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F2F9-40A0-4B78-8820-58104D982EE6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E926-8F52-4956-BC58-6ABEAD4CF4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F2F9-40A0-4B78-8820-58104D982EE6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E926-8F52-4956-BC58-6ABEAD4CF4D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F2F9-40A0-4B78-8820-58104D982EE6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E926-8F52-4956-BC58-6ABEAD4CF4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F2F9-40A0-4B78-8820-58104D982EE6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E926-8F52-4956-BC58-6ABEAD4CF4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F2F9-40A0-4B78-8820-58104D982EE6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E926-8F52-4956-BC58-6ABEAD4CF4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F2F9-40A0-4B78-8820-58104D982EE6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E926-8F52-4956-BC58-6ABEAD4CF4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F2F9-40A0-4B78-8820-58104D982EE6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E926-8F52-4956-BC58-6ABEAD4CF4D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F2F9-40A0-4B78-8820-58104D982EE6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E926-8F52-4956-BC58-6ABEAD4CF4D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F0F2F9-40A0-4B78-8820-58104D982EE6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82E926-8F52-4956-BC58-6ABEAD4CF4D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Nevada’s Electric Monopoly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62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NV Energy has a monopoly. </a:t>
            </a:r>
          </a:p>
          <a:p>
            <a:r>
              <a:rPr lang="en-US" sz="2800" dirty="0" smtClean="0"/>
              <a:t>72% of </a:t>
            </a:r>
            <a:r>
              <a:rPr lang="en-US" sz="2800" dirty="0"/>
              <a:t>Nevada voters supported </a:t>
            </a:r>
            <a:r>
              <a:rPr lang="en-US" sz="2800" dirty="0" smtClean="0"/>
              <a:t>breaking </a:t>
            </a:r>
            <a:r>
              <a:rPr lang="en-US" sz="2800" dirty="0"/>
              <a:t>up </a:t>
            </a:r>
            <a:r>
              <a:rPr lang="en-US" sz="2800" dirty="0" smtClean="0"/>
              <a:t>electric monopoly.</a:t>
            </a:r>
          </a:p>
          <a:p>
            <a:pPr lvl="0"/>
            <a:r>
              <a:rPr lang="en-US" sz="2800" dirty="0" smtClean="0"/>
              <a:t>State </a:t>
            </a:r>
            <a:r>
              <a:rPr lang="en-US" sz="2800" dirty="0"/>
              <a:t>regulators set the rates that the electric company can charge. </a:t>
            </a:r>
          </a:p>
          <a:p>
            <a:pPr lvl="0"/>
            <a:r>
              <a:rPr lang="en-US" sz="2800" dirty="0" smtClean="0"/>
              <a:t>Solar companies have </a:t>
            </a:r>
            <a:r>
              <a:rPr lang="en-US" sz="2800" dirty="0"/>
              <a:t>left the state.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0015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These things take time.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V</a:t>
            </a:r>
            <a:r>
              <a:rPr lang="en-US" sz="2800" dirty="0" smtClean="0"/>
              <a:t>oters </a:t>
            </a:r>
            <a:r>
              <a:rPr lang="en-US" sz="2800" dirty="0"/>
              <a:t>would have to approve an amendment in </a:t>
            </a:r>
            <a:r>
              <a:rPr lang="en-US" sz="2800" dirty="0" smtClean="0"/>
              <a:t>2018.</a:t>
            </a:r>
          </a:p>
          <a:p>
            <a:pPr lvl="0"/>
            <a:r>
              <a:rPr lang="en-US" sz="2800" dirty="0"/>
              <a:t>L</a:t>
            </a:r>
            <a:r>
              <a:rPr lang="en-US" sz="2800" dirty="0" smtClean="0"/>
              <a:t>awmakers </a:t>
            </a:r>
            <a:r>
              <a:rPr lang="en-US" sz="2800" dirty="0"/>
              <a:t>would have five years to change the </a:t>
            </a:r>
            <a:r>
              <a:rPr lang="en-US" sz="2800" dirty="0" smtClean="0"/>
              <a:t>electric </a:t>
            </a:r>
            <a:r>
              <a:rPr lang="en-US" sz="2800" dirty="0"/>
              <a:t>utility law. </a:t>
            </a:r>
            <a:endParaRPr lang="en-US" sz="2800" dirty="0" smtClean="0"/>
          </a:p>
          <a:p>
            <a:pPr marL="0" lvl="0" indent="0">
              <a:buNone/>
            </a:pPr>
            <a:endParaRPr lang="en-US" sz="2800" dirty="0" smtClean="0"/>
          </a:p>
          <a:p>
            <a:pPr marL="0" lvl="0" indent="0" algn="ctr">
              <a:buNone/>
            </a:pPr>
            <a:r>
              <a:rPr lang="en-US" sz="7200" dirty="0" smtClean="0"/>
              <a:t>2023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037118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Impact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23076" y="1600200"/>
            <a:ext cx="4040188" cy="639762"/>
          </a:xfrm>
        </p:spPr>
        <p:txBody>
          <a:bodyPr/>
          <a:lstStyle/>
          <a:p>
            <a:r>
              <a:rPr lang="en-US" sz="2400" dirty="0" smtClean="0"/>
              <a:t>Opponents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23076" y="2191306"/>
            <a:ext cx="4040188" cy="368776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Customers will buy more dirty electricity.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85440" y="1600200"/>
            <a:ext cx="4041775" cy="639762"/>
          </a:xfrm>
        </p:spPr>
        <p:txBody>
          <a:bodyPr/>
          <a:lstStyle/>
          <a:p>
            <a:r>
              <a:rPr lang="en-US" sz="2400" dirty="0" smtClean="0"/>
              <a:t>Proponents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50804" y="2191306"/>
            <a:ext cx="4041775" cy="3687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C</a:t>
            </a:r>
            <a:r>
              <a:rPr lang="en-US" sz="2800" dirty="0" smtClean="0"/>
              <a:t>ustomers will have the freedom to choose renewable </a:t>
            </a:r>
            <a:r>
              <a:rPr lang="en-US" sz="2800" dirty="0"/>
              <a:t>energy. 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364788" y="4191000"/>
            <a:ext cx="0" cy="2057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352800" y="6248400"/>
            <a:ext cx="2667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364788" y="4419600"/>
            <a:ext cx="1752600" cy="1828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364788" y="4648200"/>
            <a:ext cx="1524000" cy="83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364788" y="5067300"/>
            <a:ext cx="1752600" cy="9525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964988" y="4343400"/>
            <a:ext cx="389850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1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117388" y="4857295"/>
            <a:ext cx="389850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/>
              <a:t>2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5041188" y="5879068"/>
            <a:ext cx="341760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D</a:t>
            </a:r>
            <a:endParaRPr lang="en-US" sz="2000" dirty="0"/>
          </a:p>
        </p:txBody>
      </p:sp>
      <p:cxnSp>
        <p:nvCxnSpPr>
          <p:cNvPr id="38" name="Straight Connector 37"/>
          <p:cNvCxnSpPr>
            <a:endCxn id="41" idx="0"/>
          </p:cNvCxnSpPr>
          <p:nvPr/>
        </p:nvCxnSpPr>
        <p:spPr>
          <a:xfrm>
            <a:off x="4050588" y="5111234"/>
            <a:ext cx="43664" cy="1137166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355388" y="5451217"/>
            <a:ext cx="0" cy="797183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872076" y="6248400"/>
            <a:ext cx="444352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Q</a:t>
            </a:r>
            <a:r>
              <a:rPr lang="en-US" sz="2000" baseline="-25000" dirty="0" smtClean="0"/>
              <a:t>1</a:t>
            </a:r>
            <a:endParaRPr lang="en-US" sz="2000" dirty="0"/>
          </a:p>
        </p:txBody>
      </p:sp>
      <p:sp>
        <p:nvSpPr>
          <p:cNvPr id="42" name="TextBox 41"/>
          <p:cNvSpPr txBox="1"/>
          <p:nvPr/>
        </p:nvSpPr>
        <p:spPr>
          <a:xfrm>
            <a:off x="4241088" y="6248400"/>
            <a:ext cx="444352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Q</a:t>
            </a:r>
            <a:r>
              <a:rPr lang="en-US" sz="2000" baseline="-25000" dirty="0"/>
              <a:t>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5066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524000"/>
            <a:ext cx="4040188" cy="639762"/>
          </a:xfrm>
        </p:spPr>
        <p:txBody>
          <a:bodyPr/>
          <a:lstStyle/>
          <a:p>
            <a:r>
              <a:rPr lang="en-US" sz="2400" dirty="0" smtClean="0"/>
              <a:t>Opponents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286000"/>
            <a:ext cx="4040188" cy="3687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Electric prices will go up.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24000"/>
            <a:ext cx="4041775" cy="639762"/>
          </a:xfrm>
        </p:spPr>
        <p:txBody>
          <a:bodyPr/>
          <a:lstStyle/>
          <a:p>
            <a:r>
              <a:rPr lang="en-US" sz="2400" dirty="0" smtClean="0"/>
              <a:t>Proponents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6000"/>
            <a:ext cx="4041775" cy="3687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Electric prices will go down. </a:t>
            </a:r>
            <a:endParaRPr lang="en-US" sz="28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726988" y="3821668"/>
            <a:ext cx="0" cy="2057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715000" y="5879068"/>
            <a:ext cx="2667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726988" y="4050268"/>
            <a:ext cx="1752600" cy="1828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726988" y="4278868"/>
            <a:ext cx="1524000" cy="83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726988" y="4697968"/>
            <a:ext cx="1752600" cy="9525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27188" y="3974068"/>
            <a:ext cx="389850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1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7479588" y="4487963"/>
            <a:ext cx="389850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/>
              <a:t>2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7403388" y="5509736"/>
            <a:ext cx="341760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D</a:t>
            </a:r>
            <a:endParaRPr lang="en-US" sz="2000" dirty="0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5726988" y="4741902"/>
            <a:ext cx="6858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5726988" y="5081885"/>
            <a:ext cx="990600" cy="35183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34145" y="4495800"/>
            <a:ext cx="431528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P</a:t>
            </a:r>
            <a:r>
              <a:rPr lang="en-US" sz="2000" baseline="-25000" dirty="0" smtClean="0"/>
              <a:t>1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5214394" y="4876800"/>
            <a:ext cx="431528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P</a:t>
            </a:r>
            <a:r>
              <a:rPr lang="en-US" sz="2000" baseline="-25000" dirty="0" smtClean="0"/>
              <a:t>2</a:t>
            </a:r>
            <a:endParaRPr lang="en-US" sz="20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1236193" y="3821668"/>
            <a:ext cx="0" cy="2057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224205" y="5879068"/>
            <a:ext cx="2667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236193" y="4050268"/>
            <a:ext cx="1752600" cy="1828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236193" y="4278868"/>
            <a:ext cx="1524000" cy="83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836393" y="3974068"/>
            <a:ext cx="312906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S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2912593" y="5509736"/>
            <a:ext cx="341760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D</a:t>
            </a:r>
            <a:endParaRPr lang="en-US" sz="2000" dirty="0"/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1236193" y="4741902"/>
            <a:ext cx="6858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79853" y="4495800"/>
            <a:ext cx="431528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P</a:t>
            </a:r>
            <a:r>
              <a:rPr lang="en-US" sz="2000" baseline="-25000" dirty="0" smtClean="0"/>
              <a:t>1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787672" y="4114800"/>
            <a:ext cx="431528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P</a:t>
            </a:r>
            <a:r>
              <a:rPr lang="en-US" sz="2000" baseline="-25000" dirty="0" smtClean="0"/>
              <a:t>2</a:t>
            </a:r>
            <a:endParaRPr lang="en-US" sz="2000" dirty="0"/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1236193" y="4377825"/>
            <a:ext cx="318088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562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6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1058</TotalTime>
  <Words>121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Apothecary</vt:lpstr>
      <vt:lpstr>Nevada’s Electric Monopoly</vt:lpstr>
      <vt:lpstr>Current Situation</vt:lpstr>
      <vt:lpstr>These things take time.</vt:lpstr>
      <vt:lpstr>Environmental Impact</vt:lpstr>
      <vt:lpstr>Price</vt:lpstr>
      <vt:lpstr>Questions?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change me</dc:creator>
  <cp:lastModifiedBy>change me</cp:lastModifiedBy>
  <cp:revision>10</cp:revision>
  <dcterms:created xsi:type="dcterms:W3CDTF">2016-11-13T21:54:18Z</dcterms:created>
  <dcterms:modified xsi:type="dcterms:W3CDTF">2016-11-14T15:32:22Z</dcterms:modified>
</cp:coreProperties>
</file>