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7"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44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103F4BAF-B7DB-3848-9079-4958D399AA14}" type="datetimeFigureOut">
              <a:rPr lang="en-US" smtClean="0"/>
              <a:t>11/13/16</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3F4BAF-B7DB-3848-9079-4958D399AA14}" type="datetimeFigureOut">
              <a:rPr lang="en-US" smtClean="0"/>
              <a:t>11/13/16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93E45-2A23-BF4C-8A18-6CB8645B914C}"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103F4BAF-B7DB-3848-9079-4958D399AA14}" type="datetimeFigureOut">
              <a:rPr lang="en-US" smtClean="0"/>
              <a:t>11/13/16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93E45-2A23-BF4C-8A18-6CB8645B914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103F4BAF-B7DB-3848-9079-4958D399AA14}" type="datetimeFigureOut">
              <a:rPr lang="en-US" smtClean="0"/>
              <a:t>11/13/16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93E45-2A23-BF4C-8A18-6CB8645B914C}"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03F4BAF-B7DB-3848-9079-4958D399AA14}" type="datetimeFigureOut">
              <a:rPr lang="en-US" smtClean="0"/>
              <a:t>11/13/16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93E45-2A23-BF4C-8A18-6CB8645B914C}"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03F4BAF-B7DB-3848-9079-4958D399AA14}" type="datetimeFigureOut">
              <a:rPr lang="en-US" smtClean="0"/>
              <a:t>11/13/16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93E45-2A23-BF4C-8A18-6CB8645B914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03F4BAF-B7DB-3848-9079-4958D399AA14}" type="datetimeFigureOut">
              <a:rPr lang="en-US" smtClean="0"/>
              <a:t>11/13/16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93E45-2A23-BF4C-8A18-6CB8645B914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103F4BAF-B7DB-3848-9079-4958D399AA14}" type="datetimeFigureOut">
              <a:rPr lang="en-US" smtClean="0"/>
              <a:t>11/13/16</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3F4BAF-B7DB-3848-9079-4958D399AA14}" type="datetimeFigureOut">
              <a:rPr lang="en-US" smtClean="0"/>
              <a:t>11/13/16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93E45-2A23-BF4C-8A18-6CB8645B914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03F4BAF-B7DB-3848-9079-4958D399AA14}" type="datetimeFigureOut">
              <a:rPr lang="en-US" smtClean="0"/>
              <a:t>11/13/16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93E45-2A23-BF4C-8A18-6CB8645B914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103F4BAF-B7DB-3848-9079-4958D399AA14}" type="datetimeFigureOut">
              <a:rPr lang="en-US" smtClean="0"/>
              <a:t>11/13/16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893E45-2A23-BF4C-8A18-6CB8645B914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03F4BAF-B7DB-3848-9079-4958D399AA14}" type="datetimeFigureOut">
              <a:rPr lang="en-US" smtClean="0"/>
              <a:t>11/13/16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893E45-2A23-BF4C-8A18-6CB8645B914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103F4BAF-B7DB-3848-9079-4958D399AA14}" type="datetimeFigureOut">
              <a:rPr lang="en-US" smtClean="0"/>
              <a:t>11/13/16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893E45-2A23-BF4C-8A18-6CB8645B914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103F4BAF-B7DB-3848-9079-4958D399AA14}" type="datetimeFigureOut">
              <a:rPr lang="en-US" smtClean="0"/>
              <a:t>11/13/16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103F4BAF-B7DB-3848-9079-4958D399AA14}" type="datetimeFigureOut">
              <a:rPr lang="en-US" smtClean="0"/>
              <a:t>11/13/16</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01893E45-2A23-BF4C-8A18-6CB8645B914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 id="2147483790" r:id="rId13"/>
    <p:sldLayoutId id="2147483791"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Generic </a:t>
            </a:r>
            <a:r>
              <a:rPr lang="en-US" dirty="0" err="1" smtClean="0"/>
              <a:t>Drugmakers</a:t>
            </a:r>
            <a:r>
              <a:rPr lang="en-US" dirty="0" smtClean="0"/>
              <a:t> Facing Antitrust Inquiry Over Rising Prices</a:t>
            </a:r>
            <a:endParaRPr lang="en-US" dirty="0"/>
          </a:p>
        </p:txBody>
      </p:sp>
      <p:sp>
        <p:nvSpPr>
          <p:cNvPr id="3" name="Subtitle 2"/>
          <p:cNvSpPr>
            <a:spLocks noGrp="1"/>
          </p:cNvSpPr>
          <p:nvPr>
            <p:ph type="subTitle" idx="1"/>
          </p:nvPr>
        </p:nvSpPr>
        <p:spPr/>
        <p:txBody>
          <a:bodyPr>
            <a:normAutofit/>
          </a:bodyPr>
          <a:lstStyle/>
          <a:p>
            <a:r>
              <a:rPr lang="en-US" dirty="0" smtClean="0"/>
              <a:t>Emily Griswold </a:t>
            </a:r>
          </a:p>
          <a:p>
            <a:r>
              <a:rPr lang="en-US" dirty="0" smtClean="0"/>
              <a:t>11/15/2016</a:t>
            </a:r>
          </a:p>
          <a:p>
            <a:r>
              <a:rPr lang="en-US" dirty="0" smtClean="0"/>
              <a:t>Introductory Microeconomics</a:t>
            </a:r>
            <a:endParaRPr lang="en-US" dirty="0"/>
          </a:p>
        </p:txBody>
      </p:sp>
    </p:spTree>
    <p:extLst>
      <p:ext uri="{BB962C8B-B14F-4D97-AF65-F5344CB8AC3E}">
        <p14:creationId xmlns:p14="http://schemas.microsoft.com/office/powerpoint/2010/main" val="2206399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Summary		</a:t>
            </a:r>
            <a:endParaRPr lang="en-US" dirty="0"/>
          </a:p>
        </p:txBody>
      </p:sp>
      <p:sp>
        <p:nvSpPr>
          <p:cNvPr id="3" name="Content Placeholder 2"/>
          <p:cNvSpPr>
            <a:spLocks noGrp="1"/>
          </p:cNvSpPr>
          <p:nvPr>
            <p:ph idx="1"/>
          </p:nvPr>
        </p:nvSpPr>
        <p:spPr/>
        <p:txBody>
          <a:bodyPr/>
          <a:lstStyle/>
          <a:p>
            <a:r>
              <a:rPr lang="en-US" dirty="0" smtClean="0"/>
              <a:t>The Justice Department is investigating the possibility that many drug manufacturers, such as </a:t>
            </a:r>
            <a:r>
              <a:rPr lang="en-US" dirty="0" err="1" smtClean="0"/>
              <a:t>Teva</a:t>
            </a:r>
            <a:r>
              <a:rPr lang="en-US" dirty="0" smtClean="0"/>
              <a:t> and </a:t>
            </a:r>
            <a:r>
              <a:rPr lang="en-US" dirty="0" err="1" smtClean="0"/>
              <a:t>Mylan</a:t>
            </a:r>
            <a:r>
              <a:rPr lang="en-US" dirty="0" smtClean="0"/>
              <a:t>, may be participating in price fixing. </a:t>
            </a:r>
          </a:p>
          <a:p>
            <a:r>
              <a:rPr lang="en-US" dirty="0" smtClean="0"/>
              <a:t>This is an issue because of anti trust laws in place that make it illegal to collude with other companies to maintain market power to a few groups and harm consumers. </a:t>
            </a:r>
            <a:endParaRPr lang="en-US" dirty="0"/>
          </a:p>
        </p:txBody>
      </p:sp>
    </p:spTree>
    <p:extLst>
      <p:ext uri="{BB962C8B-B14F-4D97-AF65-F5344CB8AC3E}">
        <p14:creationId xmlns:p14="http://schemas.microsoft.com/office/powerpoint/2010/main" val="2464957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Problems for Consumers	</a:t>
            </a:r>
            <a:endParaRPr lang="en-US" dirty="0"/>
          </a:p>
        </p:txBody>
      </p:sp>
      <p:sp>
        <p:nvSpPr>
          <p:cNvPr id="3" name="Content Placeholder 2"/>
          <p:cNvSpPr>
            <a:spLocks noGrp="1"/>
          </p:cNvSpPr>
          <p:nvPr>
            <p:ph idx="1"/>
          </p:nvPr>
        </p:nvSpPr>
        <p:spPr/>
        <p:txBody>
          <a:bodyPr/>
          <a:lstStyle/>
          <a:p>
            <a:r>
              <a:rPr lang="en-US" dirty="0" smtClean="0"/>
              <a:t>If it is true that the main drug manufacturers are colluding and participating in price fixing this is good for the companies but very bad for consumers. By raising prices on the drugs consumers lose the surplus they would have in a competitive market. </a:t>
            </a:r>
          </a:p>
          <a:p>
            <a:endParaRPr lang="en-US" dirty="0"/>
          </a:p>
        </p:txBody>
      </p:sp>
    </p:spTree>
    <p:extLst>
      <p:ext uri="{BB962C8B-B14F-4D97-AF65-F5344CB8AC3E}">
        <p14:creationId xmlns:p14="http://schemas.microsoft.com/office/powerpoint/2010/main" val="156503867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Price Fixing and Market Power Effect the Consumers</a:t>
            </a:r>
            <a:endParaRPr lang="en-US" dirty="0"/>
          </a:p>
        </p:txBody>
      </p:sp>
      <p:pic>
        <p:nvPicPr>
          <p:cNvPr id="9" name="Picture 8" descr="imgpsh_fullsize (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0824" y="2803608"/>
            <a:ext cx="3528027" cy="2606591"/>
          </a:xfrm>
          <a:prstGeom prst="rect">
            <a:avLst/>
          </a:prstGeom>
        </p:spPr>
      </p:pic>
      <p:pic>
        <p:nvPicPr>
          <p:cNvPr id="10" name="Picture 9" descr="imgpsh_fullsiz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940" y="2943015"/>
            <a:ext cx="4107855" cy="2606590"/>
          </a:xfrm>
          <a:prstGeom prst="rect">
            <a:avLst/>
          </a:prstGeom>
        </p:spPr>
      </p:pic>
      <p:sp>
        <p:nvSpPr>
          <p:cNvPr id="11" name="TextBox 10"/>
          <p:cNvSpPr txBox="1"/>
          <p:nvPr/>
        </p:nvSpPr>
        <p:spPr>
          <a:xfrm>
            <a:off x="1022238" y="2296684"/>
            <a:ext cx="2896343" cy="646331"/>
          </a:xfrm>
          <a:prstGeom prst="rect">
            <a:avLst/>
          </a:prstGeom>
          <a:noFill/>
        </p:spPr>
        <p:txBody>
          <a:bodyPr wrap="square" rtlCol="0">
            <a:spAutoFit/>
          </a:bodyPr>
          <a:lstStyle/>
          <a:p>
            <a:r>
              <a:rPr lang="en-US" dirty="0" smtClean="0"/>
              <a:t>Consumer Surplus without Price Fixing</a:t>
            </a:r>
            <a:endParaRPr lang="en-US" dirty="0"/>
          </a:p>
        </p:txBody>
      </p:sp>
      <p:sp>
        <p:nvSpPr>
          <p:cNvPr id="12" name="TextBox 11"/>
          <p:cNvSpPr txBox="1"/>
          <p:nvPr/>
        </p:nvSpPr>
        <p:spPr>
          <a:xfrm>
            <a:off x="5343520" y="2296684"/>
            <a:ext cx="2214850" cy="646331"/>
          </a:xfrm>
          <a:prstGeom prst="rect">
            <a:avLst/>
          </a:prstGeom>
          <a:noFill/>
        </p:spPr>
        <p:txBody>
          <a:bodyPr wrap="square" rtlCol="0">
            <a:spAutoFit/>
          </a:bodyPr>
          <a:lstStyle/>
          <a:p>
            <a:r>
              <a:rPr lang="en-US" dirty="0" smtClean="0"/>
              <a:t>Consumer Surplus With Price Fixing</a:t>
            </a:r>
            <a:endParaRPr lang="en-US" dirty="0"/>
          </a:p>
        </p:txBody>
      </p:sp>
    </p:spTree>
    <p:extLst>
      <p:ext uri="{BB962C8B-B14F-4D97-AF65-F5344CB8AC3E}">
        <p14:creationId xmlns:p14="http://schemas.microsoft.com/office/powerpoint/2010/main" val="84507511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122</TotalTime>
  <Words>144</Words>
  <Application>Microsoft Macintosh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Capital</vt:lpstr>
      <vt:lpstr>Generic Drugmakers Facing Antitrust Inquiry Over Rising Prices</vt:lpstr>
      <vt:lpstr>Article Summary  </vt:lpstr>
      <vt:lpstr>Problems for Consumers </vt:lpstr>
      <vt:lpstr>How Price Fixing and Market Power Effect the Consumers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Generic Drugmakers Facing Antitrust Inquiry Over Rising Prices</dc:title>
  <dc:creator>Emily Griswold</dc:creator>
  <cp:lastModifiedBy>Emily Griswold</cp:lastModifiedBy>
  <cp:revision>7</cp:revision>
  <dcterms:created xsi:type="dcterms:W3CDTF">2016-11-13T21:53:12Z</dcterms:created>
  <dcterms:modified xsi:type="dcterms:W3CDTF">2016-11-13T23:55:34Z</dcterms:modified>
</cp:coreProperties>
</file>