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12" y="-6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Tuesday, November 15,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Tuesday, November 15,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Tuesday, November 15,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Tuesday, November 15,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Tuesday, November 15,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Tuesday, November 15, 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Tuesday, November 15, 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Tuesday, November 15, 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Tuesday, November 15, 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Tuesday, November 15, 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Tuesday, November 15, 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Tuesday, November 15, 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Lawmakers grill </a:t>
            </a:r>
            <a:r>
              <a:rPr lang="en-US" dirty="0" err="1" smtClean="0"/>
              <a:t>mylan</a:t>
            </a:r>
            <a:r>
              <a:rPr lang="en-US" dirty="0" smtClean="0"/>
              <a:t> CEO over </a:t>
            </a:r>
            <a:r>
              <a:rPr lang="en-US" dirty="0" err="1" smtClean="0"/>
              <a:t>EPiPen</a:t>
            </a:r>
            <a:r>
              <a:rPr lang="en-US" dirty="0" smtClean="0"/>
              <a:t> price hikes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imr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991" y="3505200"/>
            <a:ext cx="4352081" cy="29913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38" y="6211669"/>
            <a:ext cx="24261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Danielle Caputo</a:t>
            </a:r>
          </a:p>
          <a:p>
            <a:r>
              <a:rPr lang="en-US" dirty="0" smtClean="0"/>
              <a:t>PPPA 6017-Afternoon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149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House Committee on Oversight and Government Reform held hearings to investigate the 500% price increase of </a:t>
            </a:r>
            <a:r>
              <a:rPr lang="en-US" dirty="0" err="1" smtClean="0"/>
              <a:t>EpiPens</a:t>
            </a:r>
            <a:r>
              <a:rPr lang="en-US" dirty="0" smtClean="0"/>
              <a:t> that has occurred over the last decade</a:t>
            </a:r>
          </a:p>
          <a:p>
            <a:r>
              <a:rPr lang="en-US" dirty="0" smtClean="0"/>
              <a:t>Head of </a:t>
            </a:r>
            <a:r>
              <a:rPr lang="en-US" dirty="0" err="1" smtClean="0"/>
              <a:t>Mylan</a:t>
            </a:r>
            <a:r>
              <a:rPr lang="en-US" dirty="0" smtClean="0"/>
              <a:t> claims that they are not increasing the price to gain more revenue, but that their costs are so high that they only receive $274 from every $600 </a:t>
            </a:r>
            <a:r>
              <a:rPr lang="en-US" dirty="0" err="1" smtClean="0"/>
              <a:t>EpiPen</a:t>
            </a:r>
            <a:r>
              <a:rPr lang="en-US" dirty="0" smtClean="0"/>
              <a:t> they sell, and only $100 of that is profit.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763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Government Regulation Led to the Creation of a Monopoly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Renewed patent protection</a:t>
            </a:r>
          </a:p>
          <a:p>
            <a:r>
              <a:rPr lang="en-US" dirty="0" smtClean="0"/>
              <a:t>Strict FDA drug-approval process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815712"/>
            <a:ext cx="5245100" cy="38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432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Then Congress passed a law requiring schools to stock epinephrine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846" b="-788"/>
          <a:stretch/>
        </p:blipFill>
        <p:spPr>
          <a:xfrm>
            <a:off x="1616171" y="1991348"/>
            <a:ext cx="5893433" cy="4531493"/>
          </a:xfrm>
        </p:spPr>
      </p:pic>
    </p:spTree>
    <p:extLst>
      <p:ext uri="{BB962C8B-B14F-4D97-AF65-F5344CB8AC3E}">
        <p14:creationId xmlns:p14="http://schemas.microsoft.com/office/powerpoint/2010/main" val="1113060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 Congress wants to increase competition in the epinephrine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Considering easing government barriers to entry</a:t>
            </a:r>
          </a:p>
          <a:p>
            <a:pPr lvl="1"/>
            <a:r>
              <a:rPr lang="en-US" dirty="0" smtClean="0"/>
              <a:t>Moving drugs more quickly through FDA approval process</a:t>
            </a:r>
          </a:p>
          <a:p>
            <a:pPr lvl="1"/>
            <a:r>
              <a:rPr lang="en-US" dirty="0" smtClean="0"/>
              <a:t>Changing substitution laws to decrease product differentiation in the market</a:t>
            </a:r>
          </a:p>
          <a:p>
            <a:r>
              <a:rPr lang="en-US" dirty="0" smtClean="0"/>
              <a:t>Looking into legality of contracts with schools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47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141</TotalTime>
  <Words>156</Words>
  <Application>Microsoft Macintosh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Lawmakers grill mylan CEO over EPiPen price hikes</vt:lpstr>
      <vt:lpstr>PowerPoint Presentation</vt:lpstr>
      <vt:lpstr>Government Regulation Led to the Creation of a Monopoly</vt:lpstr>
      <vt:lpstr>Then Congress passed a law requiring schools to stock epinephrine</vt:lpstr>
      <vt:lpstr>Now Congress wants to increase competition in the epinephrine market</vt:lpstr>
    </vt:vector>
  </TitlesOfParts>
  <Company>GW Law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Lawmakers grill mylan CEO over EPiPen price hikes</dc:title>
  <dc:creator>Danielle Caputo</dc:creator>
  <cp:lastModifiedBy>Danielle Caputo</cp:lastModifiedBy>
  <cp:revision>6</cp:revision>
  <dcterms:created xsi:type="dcterms:W3CDTF">2016-11-15T14:00:35Z</dcterms:created>
  <dcterms:modified xsi:type="dcterms:W3CDTF">2016-11-15T16:22:26Z</dcterms:modified>
</cp:coreProperties>
</file>