
<file path=[Content_Types].xml><?xml version="1.0" encoding="utf-8"?>
<Types xmlns="http://schemas.openxmlformats.org/package/2006/content-types">
  <Default Extension="tmp" ContentType="image/png"/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5C23B4C-DBD9-42B7-97AD-A1B5131DD086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3601A55-5A04-4263-959D-D99A32F347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C23B4C-DBD9-42B7-97AD-A1B5131DD086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601A55-5A04-4263-959D-D99A32F347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C23B4C-DBD9-42B7-97AD-A1B5131DD086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601A55-5A04-4263-959D-D99A32F347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C23B4C-DBD9-42B7-97AD-A1B5131DD086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601A55-5A04-4263-959D-D99A32F347A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C23B4C-DBD9-42B7-97AD-A1B5131DD086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601A55-5A04-4263-959D-D99A32F347A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C23B4C-DBD9-42B7-97AD-A1B5131DD086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601A55-5A04-4263-959D-D99A32F347A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C23B4C-DBD9-42B7-97AD-A1B5131DD086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601A55-5A04-4263-959D-D99A32F347A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C23B4C-DBD9-42B7-97AD-A1B5131DD086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601A55-5A04-4263-959D-D99A32F347A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C23B4C-DBD9-42B7-97AD-A1B5131DD086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601A55-5A04-4263-959D-D99A32F347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25C23B4C-DBD9-42B7-97AD-A1B5131DD086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601A55-5A04-4263-959D-D99A32F347A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5C23B4C-DBD9-42B7-97AD-A1B5131DD086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3601A55-5A04-4263-959D-D99A32F347A2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25C23B4C-DBD9-42B7-97AD-A1B5131DD086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3601A55-5A04-4263-959D-D99A32F347A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mp"/><Relationship Id="rId2" Type="http://schemas.openxmlformats.org/officeDocument/2006/relationships/hyperlink" Target="http://www.eia.gov/totalenergy/data/monthly/" TargetMode="Externa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Supply in a Competitive Market: Fort Calhoun Nuclear Power Plant 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By: Tahir </a:t>
            </a:r>
            <a:r>
              <a:rPr lang="en-US" dirty="0" err="1" smtClean="0"/>
              <a:t>Alberga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9538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Fort Calhoun nuclear power </a:t>
            </a:r>
            <a:r>
              <a:rPr lang="en-US" dirty="0" smtClean="0"/>
              <a:t>plant in Nebraska is closing. 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The market is competitive and the power plant can no longer maximize its profit.</a:t>
            </a:r>
          </a:p>
          <a:p>
            <a:endParaRPr lang="en-US" dirty="0" smtClean="0"/>
          </a:p>
          <a:p>
            <a:r>
              <a:rPr lang="en-US" dirty="0" smtClean="0"/>
              <a:t>Other forms of energy production are cheaper (</a:t>
            </a:r>
            <a:r>
              <a:rPr lang="en-US" dirty="0" err="1" smtClean="0"/>
              <a:t>i.e</a:t>
            </a:r>
            <a:r>
              <a:rPr lang="en-US" dirty="0" smtClean="0"/>
              <a:t> natural gas).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2832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Competition </a:t>
            </a:r>
            <a:r>
              <a:rPr lang="en-US" dirty="0" smtClean="0"/>
              <a:t>in </a:t>
            </a:r>
            <a:r>
              <a:rPr lang="en-US" dirty="0" smtClean="0"/>
              <a:t>the Energy </a:t>
            </a:r>
            <a:r>
              <a:rPr lang="en-US" dirty="0"/>
              <a:t>I</a:t>
            </a:r>
            <a:r>
              <a:rPr lang="en-US" dirty="0" smtClean="0"/>
              <a:t>ndustry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343400" y="5410200"/>
            <a:ext cx="3974592" cy="914400"/>
          </a:xfrm>
        </p:spPr>
        <p:txBody>
          <a:bodyPr/>
          <a:lstStyle/>
          <a:p>
            <a:r>
              <a:rPr lang="en-US" dirty="0"/>
              <a:t>Source: </a:t>
            </a:r>
            <a:r>
              <a:rPr lang="en-US" dirty="0">
                <a:hlinkClick r:id="rId2"/>
              </a:rPr>
              <a:t>U.S. Energy Information Administration</a:t>
            </a:r>
            <a:endParaRPr lang="en-US" dirty="0"/>
          </a:p>
        </p:txBody>
      </p:sp>
      <p:pic>
        <p:nvPicPr>
          <p:cNvPr id="6" name="Content Placeholder 5" descr="Fort Calhoun Nuclear Plant Closes When It Can't Compete With Cheaper Energy : NPR - Internet Explorer"/>
          <p:cNvPicPr>
            <a:picLocks noGrp="1" noChangeAspect="1"/>
          </p:cNvPicPr>
          <p:nvPr>
            <p:ph sz="half" idx="1"/>
          </p:nvPr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243" t="30540" r="35438" b="25726"/>
          <a:stretch/>
        </p:blipFill>
        <p:spPr>
          <a:xfrm>
            <a:off x="1028700" y="838200"/>
            <a:ext cx="7086600" cy="3902485"/>
          </a:xfrm>
        </p:spPr>
      </p:pic>
    </p:spTree>
    <p:extLst>
      <p:ext uri="{BB962C8B-B14F-4D97-AF65-F5344CB8AC3E}">
        <p14:creationId xmlns:p14="http://schemas.microsoft.com/office/powerpoint/2010/main" val="3987931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Nuclear </a:t>
            </a:r>
            <a:r>
              <a:rPr lang="en-US" dirty="0" smtClean="0"/>
              <a:t>power has stringent regulations </a:t>
            </a:r>
            <a:r>
              <a:rPr lang="en-US" dirty="0"/>
              <a:t>and fixed </a:t>
            </a:r>
            <a:r>
              <a:rPr lang="en-US" dirty="0" smtClean="0"/>
              <a:t>cost which make it uncompetitive.</a:t>
            </a:r>
          </a:p>
          <a:p>
            <a:endParaRPr lang="en-US" dirty="0" smtClean="0"/>
          </a:p>
          <a:p>
            <a:r>
              <a:rPr lang="en-US" dirty="0" smtClean="0"/>
              <a:t>Fixed cost include storage.</a:t>
            </a:r>
          </a:p>
          <a:p>
            <a:endParaRPr lang="en-US" dirty="0" smtClean="0"/>
          </a:p>
          <a:p>
            <a:r>
              <a:rPr lang="en-US" dirty="0" smtClean="0"/>
              <a:t>Nuclear waste </a:t>
            </a:r>
            <a:r>
              <a:rPr lang="en-US" dirty="0"/>
              <a:t>has to be stored in </a:t>
            </a:r>
            <a:r>
              <a:rPr lang="en-US" dirty="0" smtClean="0"/>
              <a:t>concrete casks</a:t>
            </a:r>
            <a:r>
              <a:rPr lang="en-US" dirty="0"/>
              <a:t>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of Competition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7784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Fort Calhoun plant </a:t>
            </a:r>
            <a:r>
              <a:rPr lang="en-US" dirty="0" smtClean="0"/>
              <a:t>has been operating for over 40 years.</a:t>
            </a:r>
          </a:p>
          <a:p>
            <a:pPr marL="109728" indent="0">
              <a:buNone/>
            </a:pPr>
            <a:endParaRPr lang="en-US" dirty="0" smtClean="0"/>
          </a:p>
          <a:p>
            <a:r>
              <a:rPr lang="en-US" dirty="0" smtClean="0"/>
              <a:t>Shutting down the plant </a:t>
            </a:r>
            <a:r>
              <a:rPr lang="en-US" dirty="0"/>
              <a:t>will cost up to $1.5 billion, and take up to 60 years to complete. </a:t>
            </a:r>
          </a:p>
          <a:p>
            <a:endParaRPr lang="en-US" dirty="0" smtClean="0"/>
          </a:p>
          <a:p>
            <a:r>
              <a:rPr lang="en-US" dirty="0" smtClean="0"/>
              <a:t>However, </a:t>
            </a:r>
            <a:r>
              <a:rPr lang="en-US" dirty="0"/>
              <a:t>Omaha Public Power </a:t>
            </a:r>
            <a:r>
              <a:rPr lang="en-US" dirty="0" smtClean="0"/>
              <a:t>District believes  shutting down is cheaper </a:t>
            </a:r>
            <a:r>
              <a:rPr lang="en-US" dirty="0"/>
              <a:t>than keeping the plant in production.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Short Run vs. Long Run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17672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Happening?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Nuclear power is a victim of </a:t>
            </a:r>
            <a:r>
              <a:rPr lang="en-US" i="1" dirty="0" smtClean="0"/>
              <a:t>entry</a:t>
            </a:r>
            <a:r>
              <a:rPr lang="en-US" dirty="0" smtClean="0"/>
              <a:t>. </a:t>
            </a:r>
          </a:p>
          <a:p>
            <a:endParaRPr lang="en-US" dirty="0" smtClean="0"/>
          </a:p>
          <a:p>
            <a:r>
              <a:rPr lang="en-US" dirty="0" smtClean="0"/>
              <a:t>Nuclear power does not have the same </a:t>
            </a:r>
            <a:r>
              <a:rPr lang="en-US" i="1" dirty="0" smtClean="0"/>
              <a:t>cost curve</a:t>
            </a:r>
            <a:r>
              <a:rPr lang="en-US" dirty="0" smtClean="0"/>
              <a:t> as natural gas and renewable energy (wind, solar, </a:t>
            </a:r>
            <a:r>
              <a:rPr lang="en-US" dirty="0" err="1" smtClean="0"/>
              <a:t>etc</a:t>
            </a:r>
            <a:r>
              <a:rPr lang="en-US" dirty="0" smtClean="0"/>
              <a:t>). </a:t>
            </a:r>
          </a:p>
          <a:p>
            <a:endParaRPr lang="en-US" dirty="0" smtClean="0"/>
          </a:p>
          <a:p>
            <a:pPr marL="109728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29404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" y="4572000"/>
            <a:ext cx="8075432" cy="1764278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Entry</a:t>
            </a:r>
            <a:r>
              <a:rPr lang="en-US" dirty="0">
                <a:effectLst/>
              </a:rPr>
              <a:t> of new sources of energy increases supply and lowers equilibrium price</a:t>
            </a:r>
            <a:r>
              <a:rPr lang="en-US" dirty="0" smtClean="0">
                <a:effectLst/>
              </a:rPr>
              <a:t>. The nuclear plant cannot operate at the new price and must exit the market.</a:t>
            </a:r>
            <a:r>
              <a:rPr lang="en-US" dirty="0">
                <a:effectLst/>
              </a:rPr>
              <a:t/>
            </a:r>
            <a:br>
              <a:rPr lang="en-US" dirty="0">
                <a:effectLst/>
              </a:rPr>
            </a:br>
            <a:endParaRPr lang="en-US" dirty="0"/>
          </a:p>
        </p:txBody>
      </p:sp>
      <p:pic>
        <p:nvPicPr>
          <p:cNvPr id="15" name="Picture Placeholder 1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96" b="696"/>
          <a:stretch>
            <a:fillRect/>
          </a:stretch>
        </p:blipFill>
        <p:spPr>
          <a:xfrm>
            <a:off x="1143000" y="228600"/>
            <a:ext cx="6858000" cy="4361705"/>
          </a:xfr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52210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1416" y="2438400"/>
            <a:ext cx="6961169" cy="2442210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Questions?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24479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277</TotalTime>
  <Words>217</Words>
  <Application>Microsoft Office PowerPoint</Application>
  <PresentationFormat>On-screen Show (4:3)</PresentationFormat>
  <Paragraphs>28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Concourse</vt:lpstr>
      <vt:lpstr>Supply in a Competitive Market: Fort Calhoun Nuclear Power Plant  </vt:lpstr>
      <vt:lpstr>Background</vt:lpstr>
      <vt:lpstr>Competition in the Energy Industry</vt:lpstr>
      <vt:lpstr>Results of Competition</vt:lpstr>
      <vt:lpstr>Short Run vs. Long Run</vt:lpstr>
      <vt:lpstr>What is Happening?</vt:lpstr>
      <vt:lpstr>Entry of new sources of energy increases supply and lowers equilibrium price. The nuclear plant cannot operate at the new price and must exit the market. </vt:lpstr>
      <vt:lpstr>Questions?</vt:lpstr>
    </vt:vector>
  </TitlesOfParts>
  <Company>The George Washington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Supply in a Competitive Market: Fort Calhoun Nuclear Power Plant</dc:title>
  <dc:creator>Alberga, Tahir T</dc:creator>
  <cp:lastModifiedBy>Alberga, Tahir T</cp:lastModifiedBy>
  <cp:revision>16</cp:revision>
  <dcterms:created xsi:type="dcterms:W3CDTF">2016-11-05T13:43:15Z</dcterms:created>
  <dcterms:modified xsi:type="dcterms:W3CDTF">2016-11-08T17:24:19Z</dcterms:modified>
</cp:coreProperties>
</file>