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318" r:id="rId3"/>
    <p:sldId id="329" r:id="rId4"/>
    <p:sldId id="330" r:id="rId5"/>
  </p:sldIdLst>
  <p:sldSz cx="12188825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Dead Money</a:t>
            </a:r>
            <a:br>
              <a:rPr lang="en-US" dirty="0"/>
            </a:br>
            <a:r>
              <a:rPr lang="en-US" sz="2700" b="1" dirty="0"/>
              <a:t>“Agent's Take: Some of the NFL's worst teams have this one thing in common”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By: Sophia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"Dead Money"? 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Charge on salary cap for a player that has been released </a:t>
            </a:r>
          </a:p>
          <a:p>
            <a:r>
              <a:rPr lang="en-US" dirty="0" smtClean="0"/>
              <a:t>Money on the accounting </a:t>
            </a:r>
            <a:r>
              <a:rPr lang="en-US" dirty="0" smtClean="0"/>
              <a:t>books years later (signing </a:t>
            </a:r>
            <a:r>
              <a:rPr lang="en-US" dirty="0" smtClean="0"/>
              <a:t>bonus and </a:t>
            </a:r>
            <a:r>
              <a:rPr lang="en-US" dirty="0" smtClean="0"/>
              <a:t>salary)</a:t>
            </a:r>
            <a:endParaRPr lang="en-US" dirty="0"/>
          </a:p>
        </p:txBody>
      </p:sp>
      <p:graphicFrame>
        <p:nvGraphicFramePr>
          <p:cNvPr id="4" name="Content Placeholder 6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88821"/>
              </p:ext>
            </p:extLst>
          </p:nvPr>
        </p:nvGraphicFramePr>
        <p:xfrm>
          <a:off x="1293813" y="4369086"/>
          <a:ext cx="4800600" cy="229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1656">
                <a:tc>
                  <a:txBody>
                    <a:bodyPr/>
                    <a:lstStyle/>
                    <a:p>
                      <a:r>
                        <a:rPr lang="en-US" dirty="0" smtClean="0"/>
                        <a:t>$45</a:t>
                      </a:r>
                      <a:r>
                        <a:rPr lang="en-US" baseline="0" dirty="0" smtClean="0"/>
                        <a:t>M  $10M Bonus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Bonus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r>
                        <a:rPr lang="en-US" dirty="0" smtClean="0"/>
                        <a:t>Year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r>
                        <a:rPr lang="en-US" dirty="0" smtClean="0"/>
                        <a:t>Year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59382"/>
              </p:ext>
            </p:extLst>
          </p:nvPr>
        </p:nvGraphicFramePr>
        <p:xfrm>
          <a:off x="7085012" y="4288282"/>
          <a:ext cx="4800600" cy="245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16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Bonus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Year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828">
                <a:tc>
                  <a:txBody>
                    <a:bodyPr/>
                    <a:lstStyle/>
                    <a:p>
                      <a:r>
                        <a:rPr lang="en-US" dirty="0" smtClean="0"/>
                        <a:t>Year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Year 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$2M</a:t>
                      </a:r>
                      <a:endParaRPr lang="en-US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6412" y="399975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Reality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8012" y="3918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Accounting Books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8012" y="3134743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Greg Jennings:</a:t>
            </a:r>
          </a:p>
          <a:p>
            <a:pPr algn="ctr"/>
            <a:r>
              <a:rPr lang="en-US" dirty="0"/>
              <a:t>$</a:t>
            </a:r>
            <a:r>
              <a:rPr lang="en-US" dirty="0" smtClean="0"/>
              <a:t>45 </a:t>
            </a:r>
            <a:r>
              <a:rPr lang="en-US" dirty="0"/>
              <a:t>million </a:t>
            </a:r>
            <a:r>
              <a:rPr lang="en-US" dirty="0" smtClean="0"/>
              <a:t>contract &amp;</a:t>
            </a:r>
          </a:p>
          <a:p>
            <a:pPr algn="ctr"/>
            <a:r>
              <a:rPr lang="en-US" dirty="0" smtClean="0"/>
              <a:t>$</a:t>
            </a:r>
            <a:r>
              <a:rPr lang="en-US" dirty="0"/>
              <a:t>10 million signing </a:t>
            </a:r>
            <a:r>
              <a:rPr lang="en-US" dirty="0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Money = Sunk Cost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51012" y="1828800"/>
            <a:ext cx="9601201" cy="4340225"/>
          </a:xfrm>
        </p:spPr>
        <p:txBody>
          <a:bodyPr/>
          <a:lstStyle/>
          <a:p>
            <a:r>
              <a:rPr lang="en-US" dirty="0" smtClean="0"/>
              <a:t>Sunk cost: </a:t>
            </a:r>
          </a:p>
          <a:p>
            <a:pPr lvl="1"/>
            <a:r>
              <a:rPr lang="en-US" dirty="0" smtClean="0"/>
              <a:t>Signing Bonus</a:t>
            </a:r>
          </a:p>
          <a:p>
            <a:pPr lvl="1"/>
            <a:r>
              <a:rPr lang="en-US" dirty="0" smtClean="0"/>
              <a:t>Guaranteed Salary</a:t>
            </a:r>
          </a:p>
          <a:p>
            <a:r>
              <a:rPr lang="en-US" dirty="0" smtClean="0"/>
              <a:t>Economic cost:</a:t>
            </a:r>
          </a:p>
          <a:p>
            <a:pPr lvl="1"/>
            <a:r>
              <a:rPr lang="en-US" dirty="0" smtClean="0"/>
              <a:t>High accounting cost</a:t>
            </a:r>
          </a:p>
          <a:p>
            <a:pPr lvl="1"/>
            <a:r>
              <a:rPr lang="en-US" dirty="0" smtClean="0"/>
              <a:t>Opportunity cost: Less flexibly with roster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0</TotalTime>
  <Words>136</Words>
  <Application>Microsoft Office PowerPoint</Application>
  <PresentationFormat>Custom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Cambria</vt:lpstr>
      <vt:lpstr>Currency Symbols 16x9</vt:lpstr>
      <vt:lpstr>Dead Money “Agent's Take: Some of the NFL's worst teams have this one thing in common” </vt:lpstr>
      <vt:lpstr>What is "Dead Money"? </vt:lpstr>
      <vt:lpstr>Dead Money = Sunk Cost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Dead Money “Agent's Take: Some of the NFL's worst teams have this one thing in common” </dc:title>
  <dc:creator/>
  <cp:keywords/>
  <cp:lastModifiedBy/>
  <cp:revision>9</cp:revision>
  <dcterms:created xsi:type="dcterms:W3CDTF">2016-10-26T18:57:37Z</dcterms:created>
  <dcterms:modified xsi:type="dcterms:W3CDTF">2016-10-31T21:14:33Z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