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5" r:id="rId2"/>
    <p:sldId id="256" r:id="rId3"/>
    <p:sldId id="258" r:id="rId4"/>
    <p:sldId id="261" r:id="rId5"/>
    <p:sldId id="257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3B37C1F-C38A-4FC5-A45D-DBD22C875E5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7793B35-B4D9-4669-B22D-DDAC3D2BA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7C1F-C38A-4FC5-A45D-DBD22C875E5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93B35-B4D9-4669-B22D-DDAC3D2BA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7C1F-C38A-4FC5-A45D-DBD22C875E5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93B35-B4D9-4669-B22D-DDAC3D2BA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7C1F-C38A-4FC5-A45D-DBD22C875E5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93B35-B4D9-4669-B22D-DDAC3D2BA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7C1F-C38A-4FC5-A45D-DBD22C875E5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93B35-B4D9-4669-B22D-DDAC3D2BA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7C1F-C38A-4FC5-A45D-DBD22C875E5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93B35-B4D9-4669-B22D-DDAC3D2BA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B37C1F-C38A-4FC5-A45D-DBD22C875E5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793B35-B4D9-4669-B22D-DDAC3D2BA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3B37C1F-C38A-4FC5-A45D-DBD22C875E5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7793B35-B4D9-4669-B22D-DDAC3D2BA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7C1F-C38A-4FC5-A45D-DBD22C875E5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93B35-B4D9-4669-B22D-DDAC3D2BA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7C1F-C38A-4FC5-A45D-DBD22C875E5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93B35-B4D9-4669-B22D-DDAC3D2BA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7C1F-C38A-4FC5-A45D-DBD22C875E5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93B35-B4D9-4669-B22D-DDAC3D2BA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3B37C1F-C38A-4FC5-A45D-DBD22C875E5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7793B35-B4D9-4669-B22D-DDAC3D2BA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tejournal.com/story/32025187/umwa-warns-retirees-at-risk-of-losing-health-care-pension-in-light-of-coal-company-bankruptcies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Headline: </a:t>
            </a:r>
            <a:r>
              <a:rPr lang="en-US" dirty="0" smtClean="0"/>
              <a:t>UMWA warns retirees at risk of losing health care, pension in light of coal company bankruptcies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10602380_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0750" y="2825750"/>
            <a:ext cx="4762500" cy="3171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81200"/>
            <a:ext cx="8458200" cy="1774825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Pension Benefits a Sunk Cost?</a:t>
            </a:r>
            <a:b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 Chapter Eleven Bankruptcy Restructuring of Benefits Liabilities…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case of the United Mine Workers of America (UMWA)</a:t>
            </a:r>
          </a:p>
          <a:p>
            <a:r>
              <a:rPr lang="en-US" sz="1800" i="1" dirty="0" smtClean="0">
                <a:hlinkClick r:id="rId2"/>
              </a:rPr>
              <a:t>The State Journal Article 06/19/16</a:t>
            </a:r>
            <a:endParaRPr lang="en-US" sz="1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pension fund?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Google, a pension fund is “a fund from which pensions are paid, accumulated from contributions from employers, employees, or both”</a:t>
            </a:r>
          </a:p>
          <a:p>
            <a:r>
              <a:rPr lang="en-US" dirty="0" err="1" smtClean="0"/>
              <a:t>Investopedia</a:t>
            </a:r>
            <a:r>
              <a:rPr lang="en-US" dirty="0" smtClean="0"/>
              <a:t> says, “A pension plan is a retirement plan that requires an employer to make contributions into a pool of funds set aside for a worker's future benefit.”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Fixed Costs vs. Variable Costs in the Time Horizon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short-run, a pension fund is a </a:t>
            </a:r>
            <a:r>
              <a:rPr lang="en-US" dirty="0" smtClean="0"/>
              <a:t>variable </a:t>
            </a:r>
            <a:r>
              <a:rPr lang="en-US" dirty="0" smtClean="0"/>
              <a:t>cost to employers, </a:t>
            </a:r>
            <a:r>
              <a:rPr lang="en-US" dirty="0" smtClean="0"/>
              <a:t>as long as labor hired is </a:t>
            </a:r>
            <a:r>
              <a:rPr lang="en-US" dirty="0" smtClean="0"/>
              <a:t>variable. (Labor is usually a variable cost in </a:t>
            </a:r>
            <a:r>
              <a:rPr lang="en-US" smtClean="0"/>
              <a:t>the short-run.)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smtClean="0"/>
              <a:t>the long-run, pension fund payments are a variable cost. (All costs are variable in the long-run).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UMWA 1974 Pension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year, the 1974 Pension Fund pays $600 million to 89,000 retirees and widows of the coal mining industry</a:t>
            </a:r>
          </a:p>
          <a:p>
            <a:r>
              <a:rPr lang="en-US" dirty="0" smtClean="0"/>
              <a:t>The average pension payment is $560 monthly</a:t>
            </a:r>
          </a:p>
          <a:p>
            <a:r>
              <a:rPr lang="en-US" dirty="0" smtClean="0"/>
              <a:t>21,000 beneficiaries are at risk of losing their benefits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Downturn in Coal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2012 to 2015, there has been a rising trend in bankruptcies among coal mining companies – which means that an increasing number of companies have stopped payments to pension plans.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Patriot Coal Corp.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sell to Blackhawk Mining LLC, Patriot is attempting to shed its commitments to AMWA 1974 Pension Plan by restructuring under Chapter 11 Bankruptcy. </a:t>
            </a:r>
          </a:p>
          <a:p>
            <a:r>
              <a:rPr lang="en-US" dirty="0" smtClean="0"/>
              <a:t>If Blackhawk does not buy (with benefits liabilities) Patriot will liquidate its assets and shut down completely.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Pension Payments = Sunk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coal companies, pension payments are sunk costs because they cannot affect current or future production (p. 266)</a:t>
            </a:r>
          </a:p>
          <a:p>
            <a:r>
              <a:rPr lang="en-US" dirty="0" smtClean="0"/>
              <a:t>If they cut benefits liabilities, they will make a profit by having Blackhawk purchase the restructured company.</a:t>
            </a:r>
          </a:p>
          <a:p>
            <a:r>
              <a:rPr lang="en-US" dirty="0" smtClean="0"/>
              <a:t>If they keep benefits liabilities, they will lose profit by liquidating assets.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Sunk Cost Fallacy Decision?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1484376"/>
          </a:xfrm>
        </p:spPr>
        <p:txBody>
          <a:bodyPr/>
          <a:lstStyle/>
          <a:p>
            <a:r>
              <a:rPr lang="en-US" dirty="0" smtClean="0"/>
              <a:t>In terms of costs, are coal companies doing the right thing by restructuring rather than liquidating assets?</a:t>
            </a:r>
          </a:p>
          <a:p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7200" y="4038600"/>
            <a:ext cx="77724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lvl="0" indent="-256032"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Yes. To continue pension payments would overwhelm the company with costs and cause it to shut down completely. This would be a </a:t>
            </a:r>
            <a:r>
              <a:rPr lang="en-US" sz="2800" u="sng" dirty="0">
                <a:solidFill>
                  <a:prstClr val="black"/>
                </a:solidFill>
              </a:rPr>
              <a:t>sunk cost fallacy</a:t>
            </a:r>
            <a:r>
              <a:rPr lang="en-US" sz="2800" dirty="0">
                <a:solidFill>
                  <a:prstClr val="black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276</TotalTime>
  <Words>415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Headline: UMWA warns retirees at risk of losing health care, pension in light of coal company bankruptcies </vt:lpstr>
      <vt:lpstr>Pension Benefits a Sunk Cost?   under Chapter Eleven Bankruptcy Restructuring of Benefits Liabilities…</vt:lpstr>
      <vt:lpstr>What is a pension fund?</vt:lpstr>
      <vt:lpstr>Fixed Costs vs. Variable Costs in the Time Horizon</vt:lpstr>
      <vt:lpstr>UMWA 1974 Pension Fund</vt:lpstr>
      <vt:lpstr>Downturn in Coal Production</vt:lpstr>
      <vt:lpstr>Patriot Coal Corp.</vt:lpstr>
      <vt:lpstr>Pension Payments = Sunk Costs</vt:lpstr>
      <vt:lpstr>Sunk Cost Fallacy Decision?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Erin</dc:creator>
  <cp:lastModifiedBy>Erin</cp:lastModifiedBy>
  <cp:revision>28</cp:revision>
  <dcterms:created xsi:type="dcterms:W3CDTF">2016-11-01T01:53:51Z</dcterms:created>
  <dcterms:modified xsi:type="dcterms:W3CDTF">2016-11-01T15:46:59Z</dcterms:modified>
</cp:coreProperties>
</file>