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3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5459414" cy="2971801"/>
          </a:xfrm>
        </p:spPr>
        <p:txBody>
          <a:bodyPr/>
          <a:lstStyle/>
          <a:p>
            <a:r>
              <a:rPr lang="en-US" b="1" dirty="0" err="1" smtClean="0"/>
              <a:t>Isocost</a:t>
            </a:r>
            <a:r>
              <a:rPr lang="en-US" b="1" dirty="0" smtClean="0"/>
              <a:t> Lines &amp; Pizza Delivery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Thomas Coyne</a:t>
            </a:r>
          </a:p>
          <a:p>
            <a:r>
              <a:rPr lang="en-US" b="1" dirty="0" smtClean="0"/>
              <a:t>PPPA 6017-10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20548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1735666"/>
            <a:ext cx="4144963" cy="1507067"/>
          </a:xfrm>
        </p:spPr>
        <p:txBody>
          <a:bodyPr>
            <a:normAutofit/>
          </a:bodyPr>
          <a:lstStyle/>
          <a:p>
            <a:r>
              <a:rPr lang="en-US" sz="4800" b="1" dirty="0" err="1" smtClean="0"/>
              <a:t>Zume</a:t>
            </a:r>
            <a:r>
              <a:rPr lang="en-US" sz="4800" b="1" dirty="0" smtClean="0"/>
              <a:t> Pizza</a:t>
            </a:r>
            <a:endParaRPr lang="en-US" sz="48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41286" y="3242733"/>
            <a:ext cx="9364663" cy="3615267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Wanted to make their pizzas as they are delivered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Increased use of robots in production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This cut production costs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Invested some of the residual in employee benefits and fresh ingredients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853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2862" y="1493822"/>
            <a:ext cx="4687888" cy="1507067"/>
          </a:xfrm>
        </p:spPr>
        <p:txBody>
          <a:bodyPr>
            <a:normAutofit/>
          </a:bodyPr>
          <a:lstStyle/>
          <a:p>
            <a:r>
              <a:rPr lang="en-US" sz="4800" b="1" dirty="0" err="1" smtClean="0"/>
              <a:t>Isocosts</a:t>
            </a:r>
            <a:endParaRPr lang="en-US" sz="4800" b="1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436687" y="2394906"/>
            <a:ext cx="0" cy="3751055"/>
          </a:xfrm>
          <a:prstGeom prst="straightConnector1">
            <a:avLst/>
          </a:prstGeom>
          <a:ln w="60325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29"/>
          <p:cNvCxnSpPr/>
          <p:nvPr/>
        </p:nvCxnSpPr>
        <p:spPr>
          <a:xfrm>
            <a:off x="1436687" y="6145961"/>
            <a:ext cx="4206240" cy="0"/>
          </a:xfrm>
          <a:prstGeom prst="straightConnector1">
            <a:avLst/>
          </a:prstGeom>
          <a:ln w="60325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743768" y="6145961"/>
            <a:ext cx="49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L</a:t>
            </a:r>
            <a:endParaRPr lang="en-US" sz="36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881767" y="2102517"/>
            <a:ext cx="554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K</a:t>
            </a:r>
            <a:endParaRPr lang="en-US" sz="3200" b="1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436687" y="2816223"/>
            <a:ext cx="2103120" cy="3329738"/>
          </a:xfrm>
          <a:prstGeom prst="line">
            <a:avLst/>
          </a:prstGeom>
          <a:ln w="76200">
            <a:solidFill>
              <a:schemeClr val="accent6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1283846" y="2816223"/>
            <a:ext cx="305682" cy="0"/>
          </a:xfrm>
          <a:prstGeom prst="line">
            <a:avLst/>
          </a:prstGeom>
          <a:ln w="762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3539587" y="6001888"/>
            <a:ext cx="441" cy="282573"/>
          </a:xfrm>
          <a:prstGeom prst="line">
            <a:avLst/>
          </a:prstGeom>
          <a:ln w="762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66725" y="2631557"/>
            <a:ext cx="817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C/R</a:t>
            </a:r>
            <a:r>
              <a:rPr lang="en-US" sz="1100" dirty="0" smtClean="0"/>
              <a:t>1</a:t>
            </a:r>
            <a:endParaRPr lang="en-US" sz="1100" dirty="0"/>
          </a:p>
        </p:txBody>
      </p:sp>
      <p:sp>
        <p:nvSpPr>
          <p:cNvPr id="49" name="TextBox 48"/>
          <p:cNvSpPr txBox="1"/>
          <p:nvPr/>
        </p:nvSpPr>
        <p:spPr>
          <a:xfrm>
            <a:off x="3224707" y="6422960"/>
            <a:ext cx="944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C/W</a:t>
            </a:r>
            <a:r>
              <a:rPr lang="en-US" sz="1100" dirty="0" smtClean="0"/>
              <a:t>1</a:t>
            </a:r>
            <a:endParaRPr lang="en-US" sz="1100" dirty="0"/>
          </a:p>
        </p:txBody>
      </p:sp>
      <p:sp>
        <p:nvSpPr>
          <p:cNvPr id="50" name="TextBox 49"/>
          <p:cNvSpPr txBox="1"/>
          <p:nvPr/>
        </p:nvSpPr>
        <p:spPr>
          <a:xfrm>
            <a:off x="5876925" y="3785380"/>
            <a:ext cx="4581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Prior to robot delivery trucks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331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712" y="1553632"/>
            <a:ext cx="6345238" cy="1507067"/>
          </a:xfrm>
        </p:spPr>
        <p:txBody>
          <a:bodyPr>
            <a:noAutofit/>
          </a:bodyPr>
          <a:lstStyle/>
          <a:p>
            <a:r>
              <a:rPr lang="en-US" sz="4800" b="1" dirty="0"/>
              <a:t>Change of input K</a:t>
            </a:r>
            <a:endParaRPr lang="en-US" sz="48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436687" y="2394906"/>
            <a:ext cx="0" cy="3751055"/>
          </a:xfrm>
          <a:prstGeom prst="straightConnector1">
            <a:avLst/>
          </a:prstGeom>
          <a:ln w="60325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29"/>
          <p:cNvCxnSpPr/>
          <p:nvPr/>
        </p:nvCxnSpPr>
        <p:spPr>
          <a:xfrm>
            <a:off x="1436687" y="6145961"/>
            <a:ext cx="4206240" cy="0"/>
          </a:xfrm>
          <a:prstGeom prst="straightConnector1">
            <a:avLst/>
          </a:prstGeom>
          <a:ln w="60325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743768" y="6145961"/>
            <a:ext cx="49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L</a:t>
            </a:r>
            <a:endParaRPr lang="en-US" sz="36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881767" y="2102517"/>
            <a:ext cx="554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K</a:t>
            </a:r>
            <a:endParaRPr lang="en-US" sz="3200" b="1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436687" y="2816223"/>
            <a:ext cx="2103120" cy="3329738"/>
          </a:xfrm>
          <a:prstGeom prst="line">
            <a:avLst/>
          </a:prstGeom>
          <a:ln w="76200">
            <a:solidFill>
              <a:schemeClr val="accent6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1283846" y="2816223"/>
            <a:ext cx="305682" cy="0"/>
          </a:xfrm>
          <a:prstGeom prst="line">
            <a:avLst/>
          </a:prstGeom>
          <a:ln w="762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3539587" y="6001888"/>
            <a:ext cx="441" cy="282573"/>
          </a:xfrm>
          <a:prstGeom prst="line">
            <a:avLst/>
          </a:prstGeom>
          <a:ln w="762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66725" y="2631557"/>
            <a:ext cx="817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C/R</a:t>
            </a:r>
            <a:r>
              <a:rPr lang="en-US" sz="1100" dirty="0" smtClean="0"/>
              <a:t>1</a:t>
            </a:r>
            <a:endParaRPr lang="en-US" sz="1100" dirty="0"/>
          </a:p>
        </p:txBody>
      </p:sp>
      <p:sp>
        <p:nvSpPr>
          <p:cNvPr id="49" name="TextBox 48"/>
          <p:cNvSpPr txBox="1"/>
          <p:nvPr/>
        </p:nvSpPr>
        <p:spPr>
          <a:xfrm>
            <a:off x="3208090" y="6422960"/>
            <a:ext cx="944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C/W</a:t>
            </a:r>
            <a:r>
              <a:rPr lang="en-US" sz="1100" dirty="0" smtClean="0"/>
              <a:t>1</a:t>
            </a:r>
            <a:endParaRPr lang="en-US" sz="1100" dirty="0"/>
          </a:p>
        </p:txBody>
      </p:sp>
      <p:sp>
        <p:nvSpPr>
          <p:cNvPr id="50" name="TextBox 49"/>
          <p:cNvSpPr txBox="1"/>
          <p:nvPr/>
        </p:nvSpPr>
        <p:spPr>
          <a:xfrm>
            <a:off x="5642927" y="3920454"/>
            <a:ext cx="47434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Uses less capital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 this case, invested more in labor and some in capitol</a:t>
            </a:r>
            <a:endParaRPr lang="en-US" sz="2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436687" y="3771900"/>
            <a:ext cx="3048000" cy="237406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283846" y="3749673"/>
            <a:ext cx="305682" cy="0"/>
          </a:xfrm>
          <a:prstGeom prst="line">
            <a:avLst/>
          </a:prstGeom>
          <a:ln w="762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484467" y="6026899"/>
            <a:ext cx="441" cy="282573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91807" y="3551122"/>
            <a:ext cx="817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C/R</a:t>
            </a:r>
            <a:r>
              <a:rPr lang="en-US" sz="1100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52884" y="6422960"/>
            <a:ext cx="944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C/W</a:t>
            </a:r>
            <a:r>
              <a:rPr lang="en-US" sz="11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1151640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64</TotalTime>
  <Words>76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Slice</vt:lpstr>
      <vt:lpstr>Isocost Lines &amp; Pizza Delivery</vt:lpstr>
      <vt:lpstr>Zume Pizza</vt:lpstr>
      <vt:lpstr>Isocosts</vt:lpstr>
      <vt:lpstr>Change of input 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Isocost</dc:title>
  <dc:creator>Thomas Coyne</dc:creator>
  <cp:lastModifiedBy>Thomas Coyne</cp:lastModifiedBy>
  <cp:revision>8</cp:revision>
  <dcterms:created xsi:type="dcterms:W3CDTF">2016-10-18T14:37:36Z</dcterms:created>
  <dcterms:modified xsi:type="dcterms:W3CDTF">2016-10-18T15:42:28Z</dcterms:modified>
</cp:coreProperties>
</file>