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8C2C64-4F05-A041-8B80-0FFBA90352DE}" type="datetimeFigureOut">
              <a:rPr lang="en-US" smtClean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B9D735-F6A9-FA4A-BCEB-59CCC7CC4CA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3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551" y="1122363"/>
            <a:ext cx="9514449" cy="2387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Producer Behavior: </a:t>
            </a:r>
            <a:br>
              <a:rPr lang="en-US" sz="5400" dirty="0" smtClean="0"/>
            </a:br>
            <a:r>
              <a:rPr lang="en-US" sz="5400" dirty="0" smtClean="0"/>
              <a:t>Starbucks and the Clover machine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60168"/>
            <a:ext cx="9144000" cy="1655762"/>
          </a:xfrm>
        </p:spPr>
        <p:txBody>
          <a:bodyPr/>
          <a:lstStyle/>
          <a:p>
            <a:r>
              <a:rPr lang="en-US" dirty="0" smtClean="0"/>
              <a:t>Jillian Ware</a:t>
            </a:r>
          </a:p>
          <a:p>
            <a:r>
              <a:rPr lang="en-US" dirty="0" smtClean="0"/>
              <a:t>October 18,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Starbucks’ brewed coffee is gross!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Original Clover machine developed in 2005</a:t>
            </a:r>
          </a:p>
          <a:p>
            <a:pPr lvl="1"/>
            <a:r>
              <a:rPr lang="en-US" sz="2000" dirty="0" smtClean="0"/>
              <a:t>Only used at a few Starbucks locations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Super-auto Clover in the works as of 2013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54" y="411941"/>
            <a:ext cx="10067714" cy="1074810"/>
          </a:xfrm>
        </p:spPr>
        <p:txBody>
          <a:bodyPr anchor="ctr"/>
          <a:lstStyle/>
          <a:p>
            <a:pPr algn="ctr"/>
            <a:r>
              <a:rPr lang="en-US" dirty="0" smtClean="0"/>
              <a:t>Original Clover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3759200" y="609599"/>
            <a:ext cx="5892799" cy="5611127"/>
            <a:chOff x="3681674" y="-50915"/>
            <a:chExt cx="6419973" cy="6881242"/>
          </a:xfrm>
        </p:grpSpPr>
        <p:sp>
          <p:nvSpPr>
            <p:cNvPr id="17" name="TextBox 16"/>
            <p:cNvSpPr txBox="1"/>
            <p:nvPr/>
          </p:nvSpPr>
          <p:spPr>
            <a:xfrm>
              <a:off x="3928793" y="1489094"/>
              <a:ext cx="474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K</a:t>
              </a:r>
            </a:p>
            <a:p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97681" y="6183996"/>
              <a:ext cx="457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</a:p>
            <a:p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09280" y="2909421"/>
              <a:ext cx="913159" cy="452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C/R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82841" y="6211669"/>
              <a:ext cx="969481" cy="452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C/W</a:t>
              </a:r>
              <a:endParaRPr lang="en-US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341707" y="-50915"/>
              <a:ext cx="5759940" cy="6234911"/>
              <a:chOff x="3528907" y="-71161"/>
              <a:chExt cx="5759940" cy="6234911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3541151" y="1591971"/>
                <a:ext cx="4574340" cy="4571779"/>
                <a:chOff x="1885071" y="1690688"/>
                <a:chExt cx="4574340" cy="4571779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 flipH="1">
                  <a:off x="1885071" y="1690688"/>
                  <a:ext cx="0" cy="456943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H="1" flipV="1">
                  <a:off x="1885071" y="6260123"/>
                  <a:ext cx="4574340" cy="234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Connector 13"/>
              <p:cNvCxnSpPr/>
              <p:nvPr/>
            </p:nvCxnSpPr>
            <p:spPr>
              <a:xfrm>
                <a:off x="3553396" y="3117985"/>
                <a:ext cx="2542604" cy="304342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Arc 22"/>
              <p:cNvSpPr/>
              <p:nvPr/>
            </p:nvSpPr>
            <p:spPr>
              <a:xfrm rot="10800000">
                <a:off x="4208847" y="-71161"/>
                <a:ext cx="5080000" cy="5643789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H="1" flipV="1">
                <a:off x="3528907" y="4267200"/>
                <a:ext cx="3785122" cy="1866443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7594351" y="5387758"/>
              <a:ext cx="1187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Q=a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681674" y="4122146"/>
              <a:ext cx="722486" cy="452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C/R’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722000" y="6181652"/>
              <a:ext cx="932630" cy="452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C/W’</a:t>
              </a:r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 flipH="1">
              <a:off x="5552831" y="4575116"/>
              <a:ext cx="169333" cy="16965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 flipH="1">
              <a:off x="6382840" y="5220667"/>
              <a:ext cx="169333" cy="16965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1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Super-Auto Clover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697681" y="6183996"/>
            <a:ext cx="457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</a:p>
          <a:p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794372" y="507999"/>
            <a:ext cx="6264028" cy="5675997"/>
            <a:chOff x="3794372" y="507999"/>
            <a:chExt cx="6264028" cy="5675997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362275" y="3237464"/>
              <a:ext cx="2525170" cy="260474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3794372" y="507999"/>
              <a:ext cx="6264028" cy="5675997"/>
              <a:chOff x="3794372" y="-50915"/>
              <a:chExt cx="6307275" cy="6631916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936478" y="1523437"/>
                <a:ext cx="4741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K</a:t>
                </a:r>
              </a:p>
              <a:p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803618" y="2906009"/>
                <a:ext cx="6069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C/R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641121" y="6211669"/>
                <a:ext cx="71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C/W</a:t>
                </a:r>
                <a:endParaRPr lang="en-US" dirty="0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4353951" y="1612217"/>
                <a:ext cx="4574340" cy="4571779"/>
                <a:chOff x="1885071" y="1690688"/>
                <a:chExt cx="4574340" cy="4571779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 flipH="1">
                  <a:off x="1885071" y="1690688"/>
                  <a:ext cx="0" cy="456943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H="1" flipV="1">
                  <a:off x="1885071" y="6260123"/>
                  <a:ext cx="4574340" cy="234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Arc 22"/>
              <p:cNvSpPr/>
              <p:nvPr/>
            </p:nvSpPr>
            <p:spPr>
              <a:xfrm rot="10800000">
                <a:off x="5021647" y="-50915"/>
                <a:ext cx="5080000" cy="5643789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594351" y="5387758"/>
                <a:ext cx="11879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Q=a</a:t>
                </a:r>
                <a:endParaRPr lang="en-US" dirty="0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4405134" y="2165071"/>
                <a:ext cx="1908789" cy="4046227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3794372" y="2032658"/>
                <a:ext cx="6945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C/R’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910266" y="6197149"/>
                <a:ext cx="7294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C/W’</a:t>
                </a:r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 flipH="1">
                <a:off x="5194364" y="3988888"/>
                <a:ext cx="169333" cy="16965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1" name="Oval 30"/>
            <p:cNvSpPr/>
            <p:nvPr/>
          </p:nvSpPr>
          <p:spPr>
            <a:xfrm flipH="1">
              <a:off x="5556498" y="4458117"/>
              <a:ext cx="168172" cy="14519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17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667</TotalTime>
  <Words>39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Producer Behavior:  Starbucks and the Clover machine</vt:lpstr>
      <vt:lpstr>Summary</vt:lpstr>
      <vt:lpstr>Original Clover</vt:lpstr>
      <vt:lpstr>Super-Auto Clover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Producer Behavior:  Starbucks and the Clover machine</dc:title>
  <dc:creator>Jillian Ware</dc:creator>
  <cp:lastModifiedBy>Jillian Ware</cp:lastModifiedBy>
  <cp:revision>16</cp:revision>
  <dcterms:created xsi:type="dcterms:W3CDTF">2016-10-17T20:08:20Z</dcterms:created>
  <dcterms:modified xsi:type="dcterms:W3CDTF">2016-10-18T07:16:05Z</dcterms:modified>
</cp:coreProperties>
</file>