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6F891-C5EC-654B-A0E5-2FA5FBCFBAA4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1465C-7FDC-AE4A-A852-DE4DAA9C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1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Expanded</a:t>
            </a:r>
            <a:r>
              <a:rPr lang="en-US" baseline="0" dirty="0" smtClean="0"/>
              <a:t> buffet, build your own, </a:t>
            </a:r>
            <a:r>
              <a:rPr lang="en-US" baseline="0" dirty="0" err="1" smtClean="0"/>
              <a:t>organiv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1465C-7FDC-AE4A-A852-DE4DAA9C73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4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Constraint optimization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6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Affordably priced hotels ($120-$145) are offering free and increasingly lucrative breakfast options </a:t>
            </a:r>
          </a:p>
          <a:p>
            <a:r>
              <a:rPr lang="en-US" dirty="0" smtClean="0"/>
              <a:t>This has been a reason for a loyal customer following for these hotels </a:t>
            </a:r>
          </a:p>
          <a:p>
            <a:r>
              <a:rPr lang="en-US" dirty="0" smtClean="0"/>
              <a:t>On the other hand, luxury hotels are not doing the same, because their customers are not budget conscious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1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rate of substitution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67321" y="5294005"/>
            <a:ext cx="2942174" cy="12575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67321" y="2439518"/>
            <a:ext cx="0" cy="2854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004125" flipH="1" flipV="1">
            <a:off x="3543395" y="1869608"/>
            <a:ext cx="3017614" cy="2653290"/>
          </a:xfrm>
          <a:prstGeom prst="arc">
            <a:avLst>
              <a:gd name="adj1" fmla="val 16192405"/>
              <a:gd name="adj2" fmla="val 20971952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60375" y="5121914"/>
            <a:ext cx="177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Breakfast options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89607" y="2056583"/>
            <a:ext cx="153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7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constraint and optimization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67321" y="5294005"/>
            <a:ext cx="2942174" cy="12575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67321" y="2439518"/>
            <a:ext cx="0" cy="2854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60375" y="5121914"/>
            <a:ext cx="292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Breakfast options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89607" y="2056583"/>
            <a:ext cx="153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47600" y="4477261"/>
            <a:ext cx="1961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Budget hotel guests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67321" y="2870150"/>
            <a:ext cx="2309260" cy="242385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H="1" flipV="1">
            <a:off x="3285000" y="2071515"/>
            <a:ext cx="2529779" cy="1727595"/>
          </a:xfrm>
          <a:prstGeom prst="arc">
            <a:avLst>
              <a:gd name="adj1" fmla="val 16861172"/>
              <a:gd name="adj2" fmla="val 2114612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rot="637452" flipH="1" flipV="1">
            <a:off x="3778755" y="2876902"/>
            <a:ext cx="2060538" cy="2336036"/>
          </a:xfrm>
          <a:prstGeom prst="arc">
            <a:avLst>
              <a:gd name="adj1" fmla="val 16861172"/>
              <a:gd name="adj2" fmla="val 21146122"/>
            </a:avLst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81076" y="3129474"/>
            <a:ext cx="191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Luxury hotel guests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967318" y="3783051"/>
            <a:ext cx="1484388" cy="154833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92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270</TotalTime>
  <Words>88</Words>
  <Application>Microsoft Macintosh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Consumer behavior</vt:lpstr>
      <vt:lpstr>Article summary</vt:lpstr>
      <vt:lpstr>Marginal rate of substitution </vt:lpstr>
      <vt:lpstr>Budget constraint and optimization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behavior</dc:title>
  <dc:creator>Sarita Sapkota</dc:creator>
  <cp:lastModifiedBy>Sarita Sapkota</cp:lastModifiedBy>
  <cp:revision>13</cp:revision>
  <dcterms:created xsi:type="dcterms:W3CDTF">2016-09-26T15:18:51Z</dcterms:created>
  <dcterms:modified xsi:type="dcterms:W3CDTF">2016-09-27T12:47:53Z</dcterms:modified>
</cp:coreProperties>
</file>