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-10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F8F22-5CAC-1A43-8590-2EF0BF84EFC2}" type="datetimeFigureOut">
              <a:rPr lang="en-US" smtClean="0"/>
              <a:t>9/27/16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8254-48FD-F640-B437-4341B245E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806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F8F22-5CAC-1A43-8590-2EF0BF84EFC2}" type="datetimeFigureOut">
              <a:rPr lang="en-US" smtClean="0"/>
              <a:t>9/27/16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8254-48FD-F640-B437-4341B245E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735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F8F22-5CAC-1A43-8590-2EF0BF84EFC2}" type="datetimeFigureOut">
              <a:rPr lang="en-US" smtClean="0"/>
              <a:t>9/27/16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8254-48FD-F640-B437-4341B245E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486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F8F22-5CAC-1A43-8590-2EF0BF84EFC2}" type="datetimeFigureOut">
              <a:rPr lang="en-US" smtClean="0"/>
              <a:t>9/27/16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8254-48FD-F640-B437-4341B245E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432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F8F22-5CAC-1A43-8590-2EF0BF84EFC2}" type="datetimeFigureOut">
              <a:rPr lang="en-US" smtClean="0"/>
              <a:t>9/27/16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8254-48FD-F640-B437-4341B245E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580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F8F22-5CAC-1A43-8590-2EF0BF84EFC2}" type="datetimeFigureOut">
              <a:rPr lang="en-US" smtClean="0"/>
              <a:t>9/27/16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8254-48FD-F640-B437-4341B245E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464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F8F22-5CAC-1A43-8590-2EF0BF84EFC2}" type="datetimeFigureOut">
              <a:rPr lang="en-US" smtClean="0"/>
              <a:t>9/27/16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8254-48FD-F640-B437-4341B245E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38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F8F22-5CAC-1A43-8590-2EF0BF84EFC2}" type="datetimeFigureOut">
              <a:rPr lang="en-US" smtClean="0"/>
              <a:t>9/27/16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8254-48FD-F640-B437-4341B245E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88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F8F22-5CAC-1A43-8590-2EF0BF84EFC2}" type="datetimeFigureOut">
              <a:rPr lang="en-US" smtClean="0"/>
              <a:t>9/27/16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8254-48FD-F640-B437-4341B245E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85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F8F22-5CAC-1A43-8590-2EF0BF84EFC2}" type="datetimeFigureOut">
              <a:rPr lang="en-US" smtClean="0"/>
              <a:t>9/27/16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8254-48FD-F640-B437-4341B245E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9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F8F22-5CAC-1A43-8590-2EF0BF84EFC2}" type="datetimeFigureOut">
              <a:rPr lang="en-US" smtClean="0"/>
              <a:t>9/27/16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8254-48FD-F640-B437-4341B245E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665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F8F22-5CAC-1A43-8590-2EF0BF84EFC2}" type="datetimeFigureOut">
              <a:rPr lang="en-US" smtClean="0"/>
              <a:t>9/27/16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08254-48FD-F640-B437-4341B245E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032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97329"/>
            <a:ext cx="7772400" cy="1903122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/>
              <a:bevelB w="38100" h="38100"/>
            </a:sp3d>
          </a:bodyPr>
          <a:lstStyle/>
          <a:p>
            <a:r>
              <a:rPr lang="en-US" sz="6600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</a:rPr>
              <a:t>NETFLIX AND CHILL?</a:t>
            </a:r>
            <a:br>
              <a:rPr lang="en-US" sz="6600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</a:rPr>
            </a:br>
            <a:r>
              <a:rPr lang="en-US" sz="4000" b="1" i="1" dirty="0" smtClean="0"/>
              <a:t>Cutting </a:t>
            </a:r>
            <a:r>
              <a:rPr lang="en-US" sz="4000" b="1" i="1" dirty="0"/>
              <a:t>the Cord: More </a:t>
            </a:r>
            <a:r>
              <a:rPr lang="en-US" sz="4000" b="1" i="1" dirty="0" err="1"/>
              <a:t>Millennials</a:t>
            </a:r>
            <a:r>
              <a:rPr lang="en-US" sz="4000" b="1" i="1" dirty="0"/>
              <a:t> have streaming service than </a:t>
            </a:r>
            <a:r>
              <a:rPr lang="en-US" sz="4000" b="1" i="1" dirty="0" err="1"/>
              <a:t>pay-TV</a:t>
            </a:r>
            <a:r>
              <a:rPr lang="en-US" sz="4000" b="1" i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</a:rPr>
              <a:t>  </a:t>
            </a:r>
            <a:endParaRPr lang="en-US" sz="4000" b="1" i="1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Article: </a:t>
            </a:r>
            <a:r>
              <a:rPr lang="en-US" dirty="0" err="1" smtClean="0">
                <a:solidFill>
                  <a:schemeClr val="tx1"/>
                </a:solidFill>
              </a:rPr>
              <a:t>Tinsae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Gebriel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Presenter: Miranda McDonald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Date: September 27, 2016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0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Population </a:t>
            </a:r>
            <a:r>
              <a:rPr lang="en-US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endParaRPr lang="en-US" b="1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“71</a:t>
            </a:r>
            <a:r>
              <a:rPr lang="en-US" dirty="0" smtClean="0"/>
              <a:t>% of 1,111 adult U.S. consumers surveyed in </a:t>
            </a:r>
            <a:r>
              <a:rPr lang="en-US" dirty="0" err="1" smtClean="0"/>
              <a:t>Clearleap’s</a:t>
            </a:r>
            <a:r>
              <a:rPr lang="en-US" dirty="0" smtClean="0"/>
              <a:t> survey have either currently or previously used a streaming service</a:t>
            </a:r>
            <a:r>
              <a:rPr lang="en-US" dirty="0" smtClean="0"/>
              <a:t>.”</a:t>
            </a:r>
            <a:endParaRPr lang="en-US" dirty="0" smtClean="0"/>
          </a:p>
          <a:p>
            <a:pPr lvl="1"/>
            <a:r>
              <a:rPr lang="en-US" dirty="0" smtClean="0"/>
              <a:t>“More </a:t>
            </a:r>
            <a:r>
              <a:rPr lang="en-US" dirty="0" smtClean="0"/>
              <a:t>than 70% of </a:t>
            </a:r>
            <a:r>
              <a:rPr lang="en-US" dirty="0" err="1" smtClean="0"/>
              <a:t>millennials</a:t>
            </a:r>
            <a:r>
              <a:rPr lang="en-US" dirty="0" smtClean="0"/>
              <a:t> (ages 18-29) use a streaming service while only 64% </a:t>
            </a:r>
            <a:r>
              <a:rPr lang="en-US" dirty="0" err="1" smtClean="0"/>
              <a:t>pay-TV</a:t>
            </a:r>
            <a:r>
              <a:rPr lang="en-US" dirty="0" smtClean="0"/>
              <a:t>.”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56145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/>
                <a:cs typeface="Times New Roman"/>
              </a:rPr>
              <a:t>Market Trends</a:t>
            </a:r>
            <a:r>
              <a:rPr lang="en-US" b="1" dirty="0" smtClean="0">
                <a:latin typeface="Times New Roman"/>
                <a:cs typeface="Times New Roman"/>
              </a:rPr>
              <a:t> 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Technological advancements 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“More </a:t>
            </a:r>
            <a:r>
              <a:rPr lang="en-US" dirty="0" smtClean="0"/>
              <a:t>than half (58%)of those under the age of 30 watch streamed videos on their laptops</a:t>
            </a:r>
            <a:r>
              <a:rPr lang="en-US" dirty="0" smtClean="0"/>
              <a:t>.”</a:t>
            </a:r>
            <a:endParaRPr lang="en-US" dirty="0" smtClean="0"/>
          </a:p>
          <a:p>
            <a:r>
              <a:rPr lang="en-US" dirty="0" smtClean="0"/>
              <a:t>Price</a:t>
            </a:r>
          </a:p>
          <a:p>
            <a:pPr lvl="1"/>
            <a:r>
              <a:rPr lang="en-US" dirty="0" smtClean="0"/>
              <a:t>“43</a:t>
            </a:r>
            <a:r>
              <a:rPr lang="en-US" dirty="0" smtClean="0"/>
              <a:t>% of respondents said they would pay $10-$25 for a streaming service (higher than current pricing of most streaming services)</a:t>
            </a:r>
            <a:r>
              <a:rPr lang="en-US" dirty="0" smtClean="0"/>
              <a:t>.”</a:t>
            </a:r>
          </a:p>
          <a:p>
            <a:pPr lvl="1"/>
            <a:r>
              <a:rPr lang="en-US" dirty="0" smtClean="0"/>
              <a:t>The fixed price of a streaming subscription is significantly less than the price of ONE movie ticket ($12 (ages 13 and up), Regal Cinemas). </a:t>
            </a:r>
            <a:endParaRPr lang="en-US" dirty="0" smtClean="0"/>
          </a:p>
          <a:p>
            <a:r>
              <a:rPr lang="en-US" dirty="0" smtClean="0"/>
              <a:t>Consumer Happiness (UTILS!!!!)</a:t>
            </a:r>
          </a:p>
          <a:p>
            <a:pPr lvl="1"/>
            <a:r>
              <a:rPr lang="en-US" dirty="0" smtClean="0"/>
              <a:t>“Movies </a:t>
            </a:r>
            <a:r>
              <a:rPr lang="en-US" dirty="0" smtClean="0"/>
              <a:t>are what consumers want the most out of a streaming service. In fact 2/3 said that movies were what they wanted to stream the most</a:t>
            </a:r>
            <a:r>
              <a:rPr lang="en-US" dirty="0" smtClean="0"/>
              <a:t>.”</a:t>
            </a:r>
            <a:endParaRPr lang="en-US" dirty="0"/>
          </a:p>
          <a:p>
            <a:pPr lvl="1">
              <a:buFont typeface="Arial"/>
              <a:buChar char="•"/>
            </a:pPr>
            <a:r>
              <a:rPr lang="en-US" dirty="0" smtClean="0"/>
              <a:t>The budget constraint of the average millennial is is not exhausted when access to a buffet of movies costs less than a single movie ticket.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61986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225</Words>
  <Application>Microsoft Macintosh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NETFLIX AND CHILL? Cutting the Cord: More Millennials have streaming service than pay-TV  </vt:lpstr>
      <vt:lpstr>Population  </vt:lpstr>
      <vt:lpstr>Market Trends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Miranda D.  Mcdonald</dc:creator>
  <cp:lastModifiedBy>Miranda D.  Mcdonald</cp:lastModifiedBy>
  <cp:revision>11</cp:revision>
  <dcterms:created xsi:type="dcterms:W3CDTF">2016-09-26T14:35:20Z</dcterms:created>
  <dcterms:modified xsi:type="dcterms:W3CDTF">2016-09-27T15:50:52Z</dcterms:modified>
</cp:coreProperties>
</file>