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78"/>
    <p:restoredTop sz="94673"/>
  </p:normalViewPr>
  <p:slideViewPr>
    <p:cSldViewPr snapToGrid="0" snapToObjects="1">
      <p:cViewPr varScale="1">
        <p:scale>
          <a:sx n="104" d="100"/>
          <a:sy n="104" d="100"/>
        </p:scale>
        <p:origin x="24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9/19/16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Consumer Income and Market Elasticity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Swanson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37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Median U.S. household income rose 5.2% from 2014 to 2015</a:t>
            </a:r>
          </a:p>
          <a:p>
            <a:r>
              <a:rPr lang="en-US" dirty="0" smtClean="0"/>
              <a:t>Largest gains in lower-income households, followed by middle class</a:t>
            </a:r>
          </a:p>
          <a:p>
            <a:pPr lvl="1"/>
            <a:r>
              <a:rPr lang="en-US" dirty="0" smtClean="0"/>
              <a:t>Smallest gains in the upper class</a:t>
            </a:r>
          </a:p>
          <a:p>
            <a:r>
              <a:rPr lang="en-US" dirty="0" smtClean="0"/>
              <a:t>Expect marked increases in consumer spending </a:t>
            </a:r>
          </a:p>
          <a:p>
            <a:pPr lvl="1"/>
            <a:r>
              <a:rPr lang="en-US" dirty="0" smtClean="0"/>
              <a:t>Estimated 60% of American households spend entirety of income (Merrill Lynch)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6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Elasticity of 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5213953" cy="441601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Elasticity of the consumer market is a positive value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Increased income will lead to increased consumer </a:t>
            </a:r>
            <a:r>
              <a:rPr lang="en-US" dirty="0" smtClean="0">
                <a:solidFill>
                  <a:schemeClr val="bg1"/>
                </a:solidFill>
              </a:rPr>
              <a:t>spending (</a:t>
            </a:r>
            <a:r>
              <a:rPr lang="en-US" dirty="0" err="1" smtClean="0">
                <a:solidFill>
                  <a:schemeClr val="bg1"/>
                </a:solidFill>
              </a:rPr>
              <a:t>Lahart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How do we expect the market to respond?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General demand curve for consumer goods will shift to the </a:t>
            </a:r>
            <a:r>
              <a:rPr lang="en-US" dirty="0" smtClean="0">
                <a:solidFill>
                  <a:schemeClr val="bg1"/>
                </a:solidFill>
              </a:rPr>
              <a:t>right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New market equilibrium will occur at higher price and quantity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Consumption of normal </a:t>
            </a:r>
            <a:r>
              <a:rPr lang="en-US" dirty="0" smtClean="0">
                <a:solidFill>
                  <a:schemeClr val="bg1"/>
                </a:solidFill>
              </a:rPr>
              <a:t>and luxury </a:t>
            </a:r>
            <a:r>
              <a:rPr lang="en-US" dirty="0" smtClean="0">
                <a:solidFill>
                  <a:schemeClr val="bg1"/>
                </a:solidFill>
              </a:rPr>
              <a:t>goods will increase; it is probable that consumption of inferior goods will decrease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065" y="2222287"/>
            <a:ext cx="4108861" cy="410886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43763" y="6331148"/>
            <a:ext cx="38121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Retrieved from https://</a:t>
            </a:r>
            <a:r>
              <a:rPr lang="en-US" sz="1000" dirty="0" err="1">
                <a:solidFill>
                  <a:schemeClr val="bg1"/>
                </a:solidFill>
              </a:rPr>
              <a:t>en.wikipedia.org</a:t>
            </a:r>
            <a:r>
              <a:rPr lang="en-US" sz="1000" dirty="0">
                <a:solidFill>
                  <a:schemeClr val="bg1"/>
                </a:solidFill>
              </a:rPr>
              <a:t>/wiki/</a:t>
            </a:r>
            <a:r>
              <a:rPr lang="en-US" sz="1000" dirty="0" err="1">
                <a:solidFill>
                  <a:schemeClr val="bg1"/>
                </a:solidFill>
              </a:rPr>
              <a:t>Demand_curve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48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3354</TotalTime>
  <Words>135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2</vt:lpstr>
      <vt:lpstr>Quotable</vt:lpstr>
      <vt:lpstr>Consumer Income and Market Elasticity</vt:lpstr>
      <vt:lpstr>Quick Recap</vt:lpstr>
      <vt:lpstr>Income Elasticity of Demand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Income and Market Elasticity</dc:title>
  <dc:creator>Amanda Swanson</dc:creator>
  <cp:lastModifiedBy>Amanda Swanson</cp:lastModifiedBy>
  <cp:revision>15</cp:revision>
  <dcterms:created xsi:type="dcterms:W3CDTF">2016-09-16T14:38:18Z</dcterms:created>
  <dcterms:modified xsi:type="dcterms:W3CDTF">2016-09-20T02:34:00Z</dcterms:modified>
</cp:coreProperties>
</file>