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4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1"/>
  </p:normalViewPr>
  <p:slideViewPr>
    <p:cSldViewPr snapToGrid="0" snapToObjects="1">
      <p:cViewPr>
        <p:scale>
          <a:sx n="87" d="100"/>
          <a:sy n="87" d="100"/>
        </p:scale>
        <p:origin x="17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45A8EE1-1048-C04C-B10C-3296B60A21CA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3147F0-BEA3-594B-881F-3C6BF59404D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7455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8EE1-1048-C04C-B10C-3296B60A21CA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47F0-BEA3-594B-881F-3C6BF5940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4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8EE1-1048-C04C-B10C-3296B60A21CA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47F0-BEA3-594B-881F-3C6BF5940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6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8EE1-1048-C04C-B10C-3296B60A21CA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47F0-BEA3-594B-881F-3C6BF5940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3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5A8EE1-1048-C04C-B10C-3296B60A21CA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3147F0-BEA3-594B-881F-3C6BF59404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34221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8EE1-1048-C04C-B10C-3296B60A21CA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47F0-BEA3-594B-881F-3C6BF5940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0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8EE1-1048-C04C-B10C-3296B60A21CA}" type="datetimeFigureOut">
              <a:rPr lang="en-US" smtClean="0"/>
              <a:t>9/19/16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47F0-BEA3-594B-881F-3C6BF5940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4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8EE1-1048-C04C-B10C-3296B60A21CA}" type="datetimeFigureOut">
              <a:rPr lang="en-US" smtClean="0"/>
              <a:t>9/19/16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47F0-BEA3-594B-881F-3C6BF5940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67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8EE1-1048-C04C-B10C-3296B60A21CA}" type="datetimeFigureOut">
              <a:rPr lang="en-US" smtClean="0"/>
              <a:t>9/19/16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47F0-BEA3-594B-881F-3C6BF5940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9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5A8EE1-1048-C04C-B10C-3296B60A21CA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3147F0-BEA3-594B-881F-3C6BF59404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359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5A8EE1-1048-C04C-B10C-3296B60A21CA}" type="datetimeFigureOut">
              <a:rPr lang="en-US" smtClean="0"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3147F0-BEA3-594B-881F-3C6BF59404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47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C45A8EE1-1048-C04C-B10C-3296B60A21CA}" type="datetimeFigureOut">
              <a:rPr lang="en-US" smtClean="0"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C03147F0-BEA3-594B-881F-3C6BF59404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783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2536719"/>
            <a:ext cx="6270922" cy="1938765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Soda tax &amp; Price </a:t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Elasticity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4545085"/>
            <a:ext cx="5123755" cy="1086237"/>
          </a:xfrm>
        </p:spPr>
        <p:txBody>
          <a:bodyPr>
            <a:normAutofit/>
          </a:bodyPr>
          <a:lstStyle/>
          <a:p>
            <a:r>
              <a:rPr lang="en-US" sz="1950" dirty="0" smtClean="0">
                <a:latin typeface="Helvetica" charset="0"/>
                <a:ea typeface="Helvetica" charset="0"/>
                <a:cs typeface="Helvetica" charset="0"/>
              </a:rPr>
              <a:t>Alex King</a:t>
            </a:r>
            <a:endParaRPr lang="en-US" sz="195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44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Australia’s Dilemma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212260"/>
            <a:ext cx="7383780" cy="3746090"/>
          </a:xfrm>
        </p:spPr>
        <p:txBody>
          <a:bodyPr>
            <a:normAutofit/>
          </a:bodyPr>
          <a:lstStyle/>
          <a:p>
            <a:r>
              <a:rPr lang="en-US" sz="2050" dirty="0" smtClean="0">
                <a:latin typeface="Helvetica" charset="0"/>
                <a:ea typeface="Helvetica" charset="0"/>
                <a:cs typeface="Helvetica" charset="0"/>
              </a:rPr>
              <a:t>Potential tax on sugar and sugary drinks encouraged (JO)</a:t>
            </a:r>
          </a:p>
          <a:p>
            <a:r>
              <a:rPr lang="en-US" sz="2050" dirty="0" smtClean="0">
                <a:latin typeface="Helvetica" charset="0"/>
                <a:ea typeface="Helvetica" charset="0"/>
                <a:cs typeface="Helvetica" charset="0"/>
              </a:rPr>
              <a:t>Goal: to curb health issues like childhood obesity, diabetes and decrease burden on healthcare system</a:t>
            </a:r>
            <a:endParaRPr lang="en-US" sz="2050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2050" dirty="0" smtClean="0">
                <a:latin typeface="Helvetica" charset="0"/>
                <a:ea typeface="Helvetica" charset="0"/>
                <a:cs typeface="Helvetica" charset="0"/>
              </a:rPr>
              <a:t>Possible precedent set in London with 2018 sugar tax</a:t>
            </a:r>
          </a:p>
          <a:p>
            <a:pPr marL="1035050" lvl="1" indent="-379413"/>
            <a:r>
              <a:rPr lang="en-US" sz="2050" dirty="0" smtClean="0">
                <a:latin typeface="Helvetica" charset="0"/>
                <a:ea typeface="Helvetica" charset="0"/>
                <a:cs typeface="Helvetica" charset="0"/>
              </a:rPr>
              <a:t>More than 5g per 100ml, more than 8g per 100ml</a:t>
            </a:r>
          </a:p>
          <a:p>
            <a:r>
              <a:rPr lang="en-US" sz="2050" dirty="0" smtClean="0">
                <a:latin typeface="Helvetica" charset="0"/>
                <a:ea typeface="Helvetica" charset="0"/>
                <a:cs typeface="Helvetica" charset="0"/>
              </a:rPr>
              <a:t>Australian government to observe for feasible correlation</a:t>
            </a:r>
          </a:p>
          <a:p>
            <a:r>
              <a:rPr lang="en-US" sz="2050" dirty="0">
                <a:latin typeface="Helvetica" charset="0"/>
                <a:ea typeface="Helvetica" charset="0"/>
                <a:cs typeface="Helvetica" charset="0"/>
              </a:rPr>
              <a:t>Debate: whether or not government should impose tax to push manufacturers to cut sugar levels in </a:t>
            </a:r>
            <a:r>
              <a:rPr lang="en-US" sz="2050" dirty="0" smtClean="0">
                <a:latin typeface="Helvetica" charset="0"/>
                <a:ea typeface="Helvetica" charset="0"/>
                <a:cs typeface="Helvetica" charset="0"/>
              </a:rPr>
              <a:t>drinks</a:t>
            </a:r>
          </a:p>
          <a:p>
            <a:pPr marL="1035050" lvl="1" indent="-379413"/>
            <a:r>
              <a:rPr lang="en-US" sz="2050" dirty="0" smtClean="0">
                <a:latin typeface="Helvetica" charset="0"/>
                <a:ea typeface="Helvetica" charset="0"/>
                <a:cs typeface="Helvetica" charset="0"/>
              </a:rPr>
              <a:t>To what degree would it impact beverage industry?</a:t>
            </a:r>
          </a:p>
        </p:txBody>
      </p:sp>
    </p:spTree>
    <p:extLst>
      <p:ext uri="{BB962C8B-B14F-4D97-AF65-F5344CB8AC3E}">
        <p14:creationId xmlns:p14="http://schemas.microsoft.com/office/powerpoint/2010/main" val="21309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685800"/>
            <a:ext cx="7333636" cy="14859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Effects on Supply &amp; Demand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212260"/>
            <a:ext cx="7200900" cy="3581400"/>
          </a:xfrm>
        </p:spPr>
        <p:txBody>
          <a:bodyPr>
            <a:normAutofit/>
          </a:bodyPr>
          <a:lstStyle/>
          <a:p>
            <a:r>
              <a:rPr lang="en-US" sz="2050" dirty="0" smtClean="0">
                <a:latin typeface="Helvetica" charset="0"/>
                <a:ea typeface="Helvetica" charset="0"/>
                <a:cs typeface="Helvetica" charset="0"/>
              </a:rPr>
              <a:t>Sugar tax would hurt soda market supply and demand</a:t>
            </a:r>
          </a:p>
          <a:p>
            <a:pPr marL="1035050" lvl="1" indent="-379413"/>
            <a:r>
              <a:rPr lang="en-US" sz="2050" dirty="0" smtClean="0">
                <a:latin typeface="Helvetica" charset="0"/>
                <a:ea typeface="Helvetica" charset="0"/>
                <a:cs typeface="Helvetica" charset="0"/>
              </a:rPr>
              <a:t>Costs more for manufacturer to produce</a:t>
            </a:r>
          </a:p>
          <a:p>
            <a:pPr marL="1035050" lvl="1" indent="-379413"/>
            <a:r>
              <a:rPr lang="en-US" sz="2050" dirty="0" smtClean="0">
                <a:latin typeface="Helvetica" charset="0"/>
                <a:ea typeface="Helvetica" charset="0"/>
                <a:cs typeface="Helvetica" charset="0"/>
              </a:rPr>
              <a:t>Discourages consumers from buying</a:t>
            </a:r>
          </a:p>
          <a:p>
            <a:pPr marL="655637" lvl="1" indent="0">
              <a:buNone/>
            </a:pPr>
            <a:endParaRPr lang="en-US" sz="2050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2050" dirty="0" smtClean="0">
                <a:latin typeface="Helvetica" charset="0"/>
                <a:ea typeface="Helvetica" charset="0"/>
                <a:cs typeface="Helvetica" charset="0"/>
              </a:rPr>
              <a:t>Both supply and demand curves shift left</a:t>
            </a:r>
          </a:p>
          <a:p>
            <a:pPr marL="1035050" lvl="1" indent="-379413"/>
            <a:r>
              <a:rPr lang="en-US" sz="2050" dirty="0" smtClean="0">
                <a:latin typeface="Helvetica" charset="0"/>
                <a:ea typeface="Helvetica" charset="0"/>
                <a:cs typeface="Helvetica" charset="0"/>
              </a:rPr>
              <a:t>Quantity supplied and demand decreases</a:t>
            </a:r>
          </a:p>
          <a:p>
            <a:pPr marL="1035050" lvl="1" indent="-379413"/>
            <a:r>
              <a:rPr lang="en-US" sz="2050" dirty="0" smtClean="0">
                <a:latin typeface="Helvetica" charset="0"/>
                <a:ea typeface="Helvetica" charset="0"/>
                <a:cs typeface="Helvetica" charset="0"/>
              </a:rPr>
              <a:t>Price might increase slightly but hard to tell</a:t>
            </a:r>
          </a:p>
        </p:txBody>
      </p:sp>
    </p:spTree>
    <p:extLst>
      <p:ext uri="{BB962C8B-B14F-4D97-AF65-F5344CB8AC3E}">
        <p14:creationId xmlns:p14="http://schemas.microsoft.com/office/powerpoint/2010/main" val="97208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Elasticity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212259"/>
            <a:ext cx="7200900" cy="4100051"/>
          </a:xfrm>
        </p:spPr>
        <p:txBody>
          <a:bodyPr>
            <a:normAutofit/>
          </a:bodyPr>
          <a:lstStyle/>
          <a:p>
            <a:r>
              <a:rPr lang="en-US" sz="2050" dirty="0" smtClean="0">
                <a:latin typeface="Helvetica" charset="0"/>
                <a:ea typeface="Helvetica" charset="0"/>
                <a:cs typeface="Helvetica" charset="0"/>
              </a:rPr>
              <a:t>Price elasticity for soda tends to be relatively high for normal good</a:t>
            </a:r>
          </a:p>
          <a:p>
            <a:pPr marL="1035050" lvl="1" indent="-379413"/>
            <a:r>
              <a:rPr lang="en-US" sz="2050" dirty="0" smtClean="0">
                <a:latin typeface="Helvetica" charset="0"/>
                <a:ea typeface="Helvetica" charset="0"/>
                <a:cs typeface="Helvetica" charset="0"/>
              </a:rPr>
              <a:t>E(d) ~ 1</a:t>
            </a:r>
          </a:p>
          <a:p>
            <a:pPr marL="407988" indent="-379413"/>
            <a:r>
              <a:rPr lang="en-US" sz="2050" dirty="0" smtClean="0">
                <a:latin typeface="Helvetica" charset="0"/>
                <a:ea typeface="Helvetica" charset="0"/>
                <a:cs typeface="Helvetica" charset="0"/>
              </a:rPr>
              <a:t>Substitutes for soda: diet drinks, coffee, tea, water, etc.</a:t>
            </a:r>
          </a:p>
          <a:p>
            <a:pPr marL="407988" indent="-379413"/>
            <a:r>
              <a:rPr lang="en-US" sz="2050" dirty="0" smtClean="0">
                <a:latin typeface="Helvetica" charset="0"/>
                <a:ea typeface="Helvetica" charset="0"/>
                <a:cs typeface="Helvetica" charset="0"/>
              </a:rPr>
              <a:t>Over time, soda tax would cause price elasticity of demand to increase, even if only slightly</a:t>
            </a:r>
          </a:p>
          <a:p>
            <a:pPr marL="1035050" lvl="1" indent="-379413"/>
            <a:r>
              <a:rPr lang="en-US" sz="2050" dirty="0" smtClean="0">
                <a:latin typeface="Helvetica" charset="0"/>
                <a:ea typeface="Helvetica" charset="0"/>
                <a:cs typeface="Helvetica" charset="0"/>
              </a:rPr>
              <a:t>Slope of demand line flattens</a:t>
            </a:r>
          </a:p>
          <a:p>
            <a:pPr marL="1035050" lvl="1" indent="-379413"/>
            <a:r>
              <a:rPr lang="en-US" sz="2050" dirty="0" smtClean="0">
                <a:latin typeface="Helvetica" charset="0"/>
                <a:ea typeface="Helvetica" charset="0"/>
                <a:cs typeface="Helvetica" charset="0"/>
              </a:rPr>
              <a:t>Demand becomes more price-sensitive</a:t>
            </a:r>
          </a:p>
          <a:p>
            <a:pPr marL="407988" indent="-379413"/>
            <a:r>
              <a:rPr lang="en-US" sz="2050" dirty="0" smtClean="0">
                <a:latin typeface="Helvetica" charset="0"/>
                <a:ea typeface="Helvetica" charset="0"/>
                <a:cs typeface="Helvetica" charset="0"/>
              </a:rPr>
              <a:t>E(d) = (%ΔQ)</a:t>
            </a:r>
            <a:r>
              <a:rPr lang="en-US" sz="2050" b="1" dirty="0" smtClean="0">
                <a:latin typeface="Helvetica" charset="0"/>
                <a:ea typeface="Helvetica" charset="0"/>
                <a:cs typeface="Helvetica" charset="0"/>
              </a:rPr>
              <a:t>/</a:t>
            </a:r>
            <a:r>
              <a:rPr lang="en-US" sz="2050" dirty="0" smtClean="0">
                <a:latin typeface="Helvetica" charset="0"/>
                <a:ea typeface="Helvetica" charset="0"/>
                <a:cs typeface="Helvetica" charset="0"/>
              </a:rPr>
              <a:t>(%ΔP)</a:t>
            </a:r>
          </a:p>
          <a:p>
            <a:pPr marL="407988" indent="-379413"/>
            <a:r>
              <a:rPr lang="en-US" sz="2050" dirty="0" smtClean="0">
                <a:latin typeface="Helvetica" charset="0"/>
                <a:ea typeface="Helvetica" charset="0"/>
                <a:cs typeface="Helvetica" charset="0"/>
              </a:rPr>
              <a:t>Supports!</a:t>
            </a:r>
            <a:endParaRPr lang="en-US" sz="205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1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740</TotalTime>
  <Words>203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Franklin Gothic Book</vt:lpstr>
      <vt:lpstr>Helvetica</vt:lpstr>
      <vt:lpstr>Crop</vt:lpstr>
      <vt:lpstr>Soda tax &amp; Price  Elasticity</vt:lpstr>
      <vt:lpstr>Australia’s Dilemma</vt:lpstr>
      <vt:lpstr>Effects on Supply &amp; Demand</vt:lpstr>
      <vt:lpstr>Elasticity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62</cp:revision>
  <dcterms:created xsi:type="dcterms:W3CDTF">2016-09-20T03:28:58Z</dcterms:created>
  <dcterms:modified xsi:type="dcterms:W3CDTF">2016-09-20T15:49:47Z</dcterms:modified>
</cp:coreProperties>
</file>