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/>
    <p:restoredTop sz="94599"/>
  </p:normalViewPr>
  <p:slideViewPr>
    <p:cSldViewPr snapToGrid="0" snapToObjects="1">
      <p:cViewPr varScale="1">
        <p:scale>
          <a:sx n="78" d="100"/>
          <a:sy n="78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3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70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940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6250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2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379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748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7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5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0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74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Flights are about to get </a:t>
            </a:r>
            <a:r>
              <a:rPr lang="en-US" b="1" i="1" dirty="0" smtClean="0"/>
              <a:t>cheaper</a:t>
            </a:r>
            <a:br>
              <a:rPr lang="en-US" b="1" i="1" dirty="0" smtClean="0"/>
            </a:br>
            <a:r>
              <a:rPr lang="en-US" sz="3300" b="1" i="1" dirty="0" smtClean="0"/>
              <a:t>By </a:t>
            </a:r>
            <a:r>
              <a:rPr lang="en-US" sz="3300" b="1" i="1" dirty="0" err="1" smtClean="0"/>
              <a:t>Jonelle</a:t>
            </a:r>
            <a:r>
              <a:rPr lang="en-US" sz="3300" b="1" i="1" dirty="0" smtClean="0"/>
              <a:t> </a:t>
            </a:r>
            <a:r>
              <a:rPr lang="en-US" sz="3300" b="1" i="1" dirty="0" err="1" smtClean="0"/>
              <a:t>Marte</a:t>
            </a:r>
            <a:r>
              <a:rPr lang="en-US" sz="3300" b="1" i="1" dirty="0" smtClean="0"/>
              <a:t>, The </a:t>
            </a:r>
            <a:r>
              <a:rPr lang="en-US" sz="3300" b="1" dirty="0" smtClean="0"/>
              <a:t>Washington Post</a:t>
            </a: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884677"/>
          </a:xfrm>
        </p:spPr>
        <p:txBody>
          <a:bodyPr>
            <a:normAutofit/>
          </a:bodyPr>
          <a:lstStyle/>
          <a:p>
            <a:r>
              <a:rPr lang="en-US" dirty="0" smtClean="0"/>
              <a:t>Supply and Demand of Airline Ticket Prices </a:t>
            </a:r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Ellen Hamilton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Airfare will get cheaper in the fall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Ticket prices as a function of demand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Demand curve shifts because of consumer taste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a change in the supply of flights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Time Horizon is a key factor in determining demand for airline tickets</a:t>
            </a:r>
          </a:p>
        </p:txBody>
      </p:sp>
    </p:spTree>
    <p:extLst>
      <p:ext uri="{BB962C8B-B14F-4D97-AF65-F5344CB8AC3E}">
        <p14:creationId xmlns:p14="http://schemas.microsoft.com/office/powerpoint/2010/main" val="63305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dirty="0" smtClean="0"/>
              <a:t>Average Domestic Consumer Airfare through July 2016</a:t>
            </a:r>
            <a:endParaRPr lang="en-US" sz="3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134" y="1567542"/>
            <a:ext cx="7798676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1200" y="5747657"/>
            <a:ext cx="2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Hopper, via the Washington Post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1356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329</TotalTime>
  <Words>71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Wingdings 3</vt:lpstr>
      <vt:lpstr>Arial</vt:lpstr>
      <vt:lpstr>Ion</vt:lpstr>
      <vt:lpstr>Flights are about to get cheaper By Jonelle Marte, The Washington Post</vt:lpstr>
      <vt:lpstr>Airfare will get cheaper in the fall </vt:lpstr>
      <vt:lpstr>Average Domestic Consumer Airfare through July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Flights are about to get cheaper By Jonelle Marte, The Washington Post</dc:title>
  <dc:creator>Ellen Hamilton</dc:creator>
  <cp:lastModifiedBy>Ellen Hamilton</cp:lastModifiedBy>
  <cp:revision>5</cp:revision>
  <dcterms:created xsi:type="dcterms:W3CDTF">2016-09-05T16:22:35Z</dcterms:created>
  <dcterms:modified xsi:type="dcterms:W3CDTF">2016-09-05T21:52:29Z</dcterms:modified>
</cp:coreProperties>
</file>