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574A-603F-4E10-8C25-6D3CB80A39C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CE8F5ED7-28E9-467F-84CB-672E5847A2A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574A-603F-4E10-8C25-6D3CB80A39C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5ED7-28E9-467F-84CB-672E5847A2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574A-603F-4E10-8C25-6D3CB80A39C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5ED7-28E9-467F-84CB-672E5847A2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574A-603F-4E10-8C25-6D3CB80A39C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F5ED7-28E9-467F-84CB-672E5847A2A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574A-603F-4E10-8C25-6D3CB80A39C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F5ED7-28E9-467F-84CB-672E5847A2A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574A-603F-4E10-8C25-6D3CB80A39C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5ED7-28E9-467F-84CB-672E5847A2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574A-603F-4E10-8C25-6D3CB80A39C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5ED7-28E9-467F-84CB-672E5847A2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574A-603F-4E10-8C25-6D3CB80A39C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5ED7-28E9-467F-84CB-672E5847A2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574A-603F-4E10-8C25-6D3CB80A39C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F5ED7-28E9-467F-84CB-672E5847A2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70574A-603F-4E10-8C25-6D3CB80A39C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8F5ED7-28E9-467F-84CB-672E5847A2A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574A-603F-4E10-8C25-6D3CB80A39C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5ED7-28E9-467F-84CB-672E5847A2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E8F5ED7-28E9-467F-84CB-672E5847A2A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070574A-603F-4E10-8C25-6D3CB80A39C5}" type="datetimeFigureOut">
              <a:rPr lang="en-US" smtClean="0"/>
              <a:t>9/6/2016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33400"/>
            <a:ext cx="7235981" cy="5133316"/>
          </a:xfrm>
        </p:spPr>
        <p:txBody>
          <a:bodyPr/>
          <a:lstStyle/>
          <a:p>
            <a:r>
              <a:rPr lang="en-US" sz="6600" dirty="0" smtClean="0"/>
              <a:t>Supply and Demand</a:t>
            </a:r>
            <a:br>
              <a:rPr lang="en-US" sz="6600" dirty="0" smtClean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 smtClean="0"/>
              <a:t>The Health Care Market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7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39000" cy="1143000"/>
          </a:xfrm>
        </p:spPr>
        <p:txBody>
          <a:bodyPr/>
          <a:lstStyle/>
          <a:p>
            <a:r>
              <a:rPr lang="en-US" dirty="0" smtClean="0"/>
              <a:t>Article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008" y="1725168"/>
            <a:ext cx="7467600" cy="4419600"/>
          </a:xfrm>
        </p:spPr>
        <p:txBody>
          <a:bodyPr/>
          <a:lstStyle/>
          <a:p>
            <a:r>
              <a:rPr lang="en-US" dirty="0" smtClean="0"/>
              <a:t>Insurance provider Aetna is pulling our of Affordable Care Act Programs</a:t>
            </a:r>
          </a:p>
          <a:p>
            <a:r>
              <a:rPr lang="en-US" dirty="0" smtClean="0"/>
              <a:t>Claiming that they suffered a $430 million loss in 2016</a:t>
            </a:r>
          </a:p>
          <a:p>
            <a:r>
              <a:rPr lang="en-US" dirty="0" smtClean="0"/>
              <a:t>Blaming this loss on patients being sicker and costlier</a:t>
            </a:r>
          </a:p>
          <a:p>
            <a:r>
              <a:rPr lang="en-US" dirty="0" smtClean="0"/>
              <a:t>Risk out weighs the cost benefit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5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1143000"/>
          </a:xfrm>
        </p:spPr>
        <p:txBody>
          <a:bodyPr/>
          <a:lstStyle/>
          <a:p>
            <a:r>
              <a:rPr lang="en-US" dirty="0" smtClean="0"/>
              <a:t>The Market as it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467600" cy="4419600"/>
          </a:xfrm>
        </p:spPr>
        <p:txBody>
          <a:bodyPr/>
          <a:lstStyle/>
          <a:p>
            <a:r>
              <a:rPr lang="en-US" dirty="0" smtClean="0"/>
              <a:t>Currently there is a large influx of demand in the market</a:t>
            </a:r>
          </a:p>
          <a:p>
            <a:r>
              <a:rPr lang="en-US" dirty="0" smtClean="0"/>
              <a:t>Insurers are struggling to maintain their supply, ability to pay for costs, and still make a profit</a:t>
            </a:r>
          </a:p>
          <a:p>
            <a:r>
              <a:rPr lang="en-US" dirty="0" smtClean="0"/>
              <a:t>The ACA currently has the prices and premiums locked, so the market cannot shift to equilibrium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28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1143000"/>
          </a:xfrm>
        </p:spPr>
        <p:txBody>
          <a:bodyPr/>
          <a:lstStyle/>
          <a:p>
            <a:r>
              <a:rPr lang="en-US" sz="5400" dirty="0"/>
              <a:t>Bringing the Market to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467600" cy="4419600"/>
          </a:xfrm>
        </p:spPr>
        <p:txBody>
          <a:bodyPr/>
          <a:lstStyle/>
          <a:p>
            <a:r>
              <a:rPr lang="en-US" dirty="0" smtClean="0"/>
              <a:t>In order to bring an equilibrium about, there must be change</a:t>
            </a:r>
          </a:p>
          <a:p>
            <a:r>
              <a:rPr lang="en-US" dirty="0" smtClean="0"/>
              <a:t>One way to do this, as insurance companies want, is to increase premium cost</a:t>
            </a:r>
          </a:p>
          <a:p>
            <a:r>
              <a:rPr lang="en-US" dirty="0" smtClean="0"/>
              <a:t>Costs rise to meet the rise in demand</a:t>
            </a:r>
          </a:p>
          <a:p>
            <a:r>
              <a:rPr lang="en-US" dirty="0" smtClean="0"/>
              <a:t>Consumers think before going in for every medical situation</a:t>
            </a:r>
          </a:p>
          <a:p>
            <a:r>
              <a:rPr lang="en-US" dirty="0" smtClean="0"/>
              <a:t>As behavior shifts and demand drops, so too can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3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239000" cy="1143000"/>
          </a:xfrm>
        </p:spPr>
        <p:txBody>
          <a:bodyPr/>
          <a:lstStyle/>
          <a:p>
            <a:r>
              <a:rPr lang="en-US" dirty="0" smtClean="0"/>
              <a:t>Relevance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467600" cy="4419600"/>
          </a:xfrm>
        </p:spPr>
        <p:txBody>
          <a:bodyPr/>
          <a:lstStyle/>
          <a:p>
            <a:r>
              <a:rPr lang="en-US" dirty="0" smtClean="0"/>
              <a:t>Since the market has become a one that is manipulated and not free, changes must be policy based</a:t>
            </a:r>
          </a:p>
          <a:p>
            <a:r>
              <a:rPr lang="en-US" dirty="0" smtClean="0"/>
              <a:t>Economists have to understand the cost issues</a:t>
            </a:r>
          </a:p>
          <a:p>
            <a:r>
              <a:rPr lang="en-US" dirty="0" smtClean="0"/>
              <a:t>Rise and demand and meet it with appropriate costs and supply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06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TM01859868[[fn=Thermal]]</Template>
  <TotalTime>15</TotalTime>
  <Words>193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Thermal</vt:lpstr>
      <vt:lpstr>Supply and Demand  The Health Care Market</vt:lpstr>
      <vt:lpstr>Article Summary</vt:lpstr>
      <vt:lpstr>The Market as it is</vt:lpstr>
      <vt:lpstr>Bringing the Market to Equilibrium</vt:lpstr>
      <vt:lpstr>Relevance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and Demand  The Health Care Market</dc:title>
  <dc:creator>Matthew</dc:creator>
  <cp:lastModifiedBy>Matthew</cp:lastModifiedBy>
  <cp:revision>3</cp:revision>
  <dcterms:created xsi:type="dcterms:W3CDTF">2016-09-06T18:17:09Z</dcterms:created>
  <dcterms:modified xsi:type="dcterms:W3CDTF">2016-09-06T18:32:45Z</dcterms:modified>
</cp:coreProperties>
</file>